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Lst>
  <p:sldIdLst>
    <p:sldId id="256" r:id="rId2"/>
    <p:sldId id="257" r:id="rId3"/>
    <p:sldId id="258" r:id="rId4"/>
    <p:sldId id="259" r:id="rId5"/>
    <p:sldId id="260" r:id="rId6"/>
    <p:sldId id="261" r:id="rId7"/>
    <p:sldId id="263" r:id="rId8"/>
    <p:sldId id="262" r:id="rId9"/>
    <p:sldId id="265"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7/27/2022</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534057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7/27/2022</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151330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7/27/2022</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418309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7/27/2022</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580753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7/27/2022</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936761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7/27/2022</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872853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7/27/2022</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173965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7/27/2022</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831699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7/27/2022</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863363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7/27/2022</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490577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7/27/2022</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15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7/27/2022</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25266720"/>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71" r:id="rId6"/>
    <p:sldLayoutId id="2147483766" r:id="rId7"/>
    <p:sldLayoutId id="2147483767" r:id="rId8"/>
    <p:sldLayoutId id="2147483768" r:id="rId9"/>
    <p:sldLayoutId id="2147483770" r:id="rId10"/>
    <p:sldLayoutId id="2147483769"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EC49324-175D-4E20-91E5-00C1A73EE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07136E1-9BE5-4836-91B1-339FADD0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206">
            <a:off x="6298109" y="251926"/>
            <a:ext cx="5464603" cy="6273260"/>
          </a:xfrm>
          <a:custGeom>
            <a:avLst/>
            <a:gdLst>
              <a:gd name="connsiteX0" fmla="*/ 515049 w 5561668"/>
              <a:gd name="connsiteY0" fmla="*/ 0 h 6385757"/>
              <a:gd name="connsiteX1" fmla="*/ 3597254 w 5561668"/>
              <a:gd name="connsiteY1" fmla="*/ 214890 h 6385757"/>
              <a:gd name="connsiteX2" fmla="*/ 5058870 w 5561668"/>
              <a:gd name="connsiteY2" fmla="*/ 214890 h 6385757"/>
              <a:gd name="connsiteX3" fmla="*/ 5058870 w 5561668"/>
              <a:gd name="connsiteY3" fmla="*/ 316793 h 6385757"/>
              <a:gd name="connsiteX4" fmla="*/ 5561668 w 5561668"/>
              <a:gd name="connsiteY4" fmla="*/ 351848 h 6385757"/>
              <a:gd name="connsiteX5" fmla="*/ 5140987 w 5561668"/>
              <a:gd name="connsiteY5" fmla="*/ 6385757 h 6385757"/>
              <a:gd name="connsiteX6" fmla="*/ 3386661 w 5561668"/>
              <a:gd name="connsiteY6" fmla="*/ 6263446 h 6385757"/>
              <a:gd name="connsiteX7" fmla="*/ 0 w 5561668"/>
              <a:gd name="connsiteY7" fmla="*/ 6263446 h 6385757"/>
              <a:gd name="connsiteX8" fmla="*/ 0 w 5561668"/>
              <a:gd name="connsiteY8" fmla="*/ 214890 h 6385757"/>
              <a:gd name="connsiteX9" fmla="*/ 500067 w 5561668"/>
              <a:gd name="connsiteY9" fmla="*/ 214890 h 6385757"/>
              <a:gd name="connsiteX0" fmla="*/ 515049 w 5561668"/>
              <a:gd name="connsiteY0" fmla="*/ 0 h 6385757"/>
              <a:gd name="connsiteX1" fmla="*/ 3597254 w 5561668"/>
              <a:gd name="connsiteY1" fmla="*/ 214890 h 6385757"/>
              <a:gd name="connsiteX2" fmla="*/ 5058870 w 5561668"/>
              <a:gd name="connsiteY2" fmla="*/ 214890 h 6385757"/>
              <a:gd name="connsiteX3" fmla="*/ 5058870 w 5561668"/>
              <a:gd name="connsiteY3" fmla="*/ 316793 h 6385757"/>
              <a:gd name="connsiteX4" fmla="*/ 5561668 w 5561668"/>
              <a:gd name="connsiteY4" fmla="*/ 351848 h 6385757"/>
              <a:gd name="connsiteX5" fmla="*/ 5140987 w 5561668"/>
              <a:gd name="connsiteY5" fmla="*/ 6385757 h 6385757"/>
              <a:gd name="connsiteX6" fmla="*/ 3386661 w 5561668"/>
              <a:gd name="connsiteY6" fmla="*/ 6263446 h 6385757"/>
              <a:gd name="connsiteX7" fmla="*/ 0 w 5561668"/>
              <a:gd name="connsiteY7" fmla="*/ 6263446 h 6385757"/>
              <a:gd name="connsiteX8" fmla="*/ 29467 w 5561668"/>
              <a:gd name="connsiteY8" fmla="*/ 219667 h 6385757"/>
              <a:gd name="connsiteX9" fmla="*/ 500067 w 5561668"/>
              <a:gd name="connsiteY9" fmla="*/ 214890 h 6385757"/>
              <a:gd name="connsiteX10" fmla="*/ 515049 w 5561668"/>
              <a:gd name="connsiteY10" fmla="*/ 0 h 6385757"/>
              <a:gd name="connsiteX0" fmla="*/ 515049 w 5561668"/>
              <a:gd name="connsiteY0" fmla="*/ 0 h 6385757"/>
              <a:gd name="connsiteX1" fmla="*/ 3597254 w 5561668"/>
              <a:gd name="connsiteY1" fmla="*/ 214890 h 6385757"/>
              <a:gd name="connsiteX2" fmla="*/ 5058870 w 5561668"/>
              <a:gd name="connsiteY2" fmla="*/ 214890 h 6385757"/>
              <a:gd name="connsiteX3" fmla="*/ 5058870 w 5561668"/>
              <a:gd name="connsiteY3" fmla="*/ 316793 h 6385757"/>
              <a:gd name="connsiteX4" fmla="*/ 5561668 w 5561668"/>
              <a:gd name="connsiteY4" fmla="*/ 351848 h 6385757"/>
              <a:gd name="connsiteX5" fmla="*/ 5140987 w 5561668"/>
              <a:gd name="connsiteY5" fmla="*/ 6385757 h 6385757"/>
              <a:gd name="connsiteX6" fmla="*/ 3386661 w 5561668"/>
              <a:gd name="connsiteY6" fmla="*/ 6263446 h 6385757"/>
              <a:gd name="connsiteX7" fmla="*/ 0 w 5561668"/>
              <a:gd name="connsiteY7" fmla="*/ 6263446 h 6385757"/>
              <a:gd name="connsiteX8" fmla="*/ 29467 w 5561668"/>
              <a:gd name="connsiteY8" fmla="*/ 219667 h 6385757"/>
              <a:gd name="connsiteX9" fmla="*/ 495290 w 5561668"/>
              <a:gd name="connsiteY9" fmla="*/ 244357 h 6385757"/>
              <a:gd name="connsiteX10" fmla="*/ 515049 w 5561668"/>
              <a:gd name="connsiteY10" fmla="*/ 0 h 6385757"/>
              <a:gd name="connsiteX0" fmla="*/ 526749 w 5561668"/>
              <a:gd name="connsiteY0" fmla="*/ 0 h 6386186"/>
              <a:gd name="connsiteX1" fmla="*/ 3597254 w 5561668"/>
              <a:gd name="connsiteY1" fmla="*/ 215319 h 6386186"/>
              <a:gd name="connsiteX2" fmla="*/ 5058870 w 5561668"/>
              <a:gd name="connsiteY2" fmla="*/ 215319 h 6386186"/>
              <a:gd name="connsiteX3" fmla="*/ 5058870 w 5561668"/>
              <a:gd name="connsiteY3" fmla="*/ 317222 h 6386186"/>
              <a:gd name="connsiteX4" fmla="*/ 5561668 w 5561668"/>
              <a:gd name="connsiteY4" fmla="*/ 352277 h 6386186"/>
              <a:gd name="connsiteX5" fmla="*/ 5140987 w 5561668"/>
              <a:gd name="connsiteY5" fmla="*/ 6386186 h 6386186"/>
              <a:gd name="connsiteX6" fmla="*/ 3386661 w 5561668"/>
              <a:gd name="connsiteY6" fmla="*/ 6263875 h 6386186"/>
              <a:gd name="connsiteX7" fmla="*/ 0 w 5561668"/>
              <a:gd name="connsiteY7" fmla="*/ 6263875 h 6386186"/>
              <a:gd name="connsiteX8" fmla="*/ 29467 w 5561668"/>
              <a:gd name="connsiteY8" fmla="*/ 220096 h 6386186"/>
              <a:gd name="connsiteX9" fmla="*/ 495290 w 5561668"/>
              <a:gd name="connsiteY9" fmla="*/ 244786 h 6386186"/>
              <a:gd name="connsiteX10" fmla="*/ 526749 w 5561668"/>
              <a:gd name="connsiteY10" fmla="*/ 0 h 6386186"/>
              <a:gd name="connsiteX0" fmla="*/ 526749 w 5544762"/>
              <a:gd name="connsiteY0" fmla="*/ 0 h 6386186"/>
              <a:gd name="connsiteX1" fmla="*/ 3597254 w 5544762"/>
              <a:gd name="connsiteY1" fmla="*/ 215319 h 6386186"/>
              <a:gd name="connsiteX2" fmla="*/ 5058870 w 5544762"/>
              <a:gd name="connsiteY2" fmla="*/ 215319 h 6386186"/>
              <a:gd name="connsiteX3" fmla="*/ 5058870 w 5544762"/>
              <a:gd name="connsiteY3" fmla="*/ 317222 h 6386186"/>
              <a:gd name="connsiteX4" fmla="*/ 5544762 w 5544762"/>
              <a:gd name="connsiteY4" fmla="*/ 370474 h 6386186"/>
              <a:gd name="connsiteX5" fmla="*/ 5140987 w 5544762"/>
              <a:gd name="connsiteY5" fmla="*/ 6386186 h 6386186"/>
              <a:gd name="connsiteX6" fmla="*/ 3386661 w 5544762"/>
              <a:gd name="connsiteY6" fmla="*/ 6263875 h 6386186"/>
              <a:gd name="connsiteX7" fmla="*/ 0 w 5544762"/>
              <a:gd name="connsiteY7" fmla="*/ 6263875 h 6386186"/>
              <a:gd name="connsiteX8" fmla="*/ 29467 w 5544762"/>
              <a:gd name="connsiteY8" fmla="*/ 220096 h 6386186"/>
              <a:gd name="connsiteX9" fmla="*/ 495290 w 5544762"/>
              <a:gd name="connsiteY9" fmla="*/ 244786 h 6386186"/>
              <a:gd name="connsiteX10" fmla="*/ 526749 w 5544762"/>
              <a:gd name="connsiteY10" fmla="*/ 0 h 6386186"/>
              <a:gd name="connsiteX0" fmla="*/ 526749 w 5544762"/>
              <a:gd name="connsiteY0" fmla="*/ 0 h 6386186"/>
              <a:gd name="connsiteX1" fmla="*/ 3597254 w 5544762"/>
              <a:gd name="connsiteY1" fmla="*/ 215319 h 6386186"/>
              <a:gd name="connsiteX2" fmla="*/ 5058870 w 5544762"/>
              <a:gd name="connsiteY2" fmla="*/ 215319 h 6386186"/>
              <a:gd name="connsiteX3" fmla="*/ 5058870 w 5544762"/>
              <a:gd name="connsiteY3" fmla="*/ 317222 h 6386186"/>
              <a:gd name="connsiteX4" fmla="*/ 5544762 w 5544762"/>
              <a:gd name="connsiteY4" fmla="*/ 370474 h 6386186"/>
              <a:gd name="connsiteX5" fmla="*/ 5140987 w 5544762"/>
              <a:gd name="connsiteY5" fmla="*/ 6386186 h 6386186"/>
              <a:gd name="connsiteX6" fmla="*/ 3386661 w 5544762"/>
              <a:gd name="connsiteY6" fmla="*/ 6263875 h 6386186"/>
              <a:gd name="connsiteX7" fmla="*/ 0 w 5544762"/>
              <a:gd name="connsiteY7" fmla="*/ 6263875 h 6386186"/>
              <a:gd name="connsiteX8" fmla="*/ 29467 w 5544762"/>
              <a:gd name="connsiteY8" fmla="*/ 220096 h 6386186"/>
              <a:gd name="connsiteX9" fmla="*/ 494645 w 5544762"/>
              <a:gd name="connsiteY9" fmla="*/ 227235 h 6386186"/>
              <a:gd name="connsiteX10" fmla="*/ 526749 w 5544762"/>
              <a:gd name="connsiteY10" fmla="*/ 0 h 6386186"/>
              <a:gd name="connsiteX0" fmla="*/ 526749 w 5544762"/>
              <a:gd name="connsiteY0" fmla="*/ 0 h 6386186"/>
              <a:gd name="connsiteX1" fmla="*/ 3597254 w 5544762"/>
              <a:gd name="connsiteY1" fmla="*/ 215319 h 6386186"/>
              <a:gd name="connsiteX2" fmla="*/ 5058870 w 5544762"/>
              <a:gd name="connsiteY2" fmla="*/ 215319 h 6386186"/>
              <a:gd name="connsiteX3" fmla="*/ 5058870 w 5544762"/>
              <a:gd name="connsiteY3" fmla="*/ 317222 h 6386186"/>
              <a:gd name="connsiteX4" fmla="*/ 5544762 w 5544762"/>
              <a:gd name="connsiteY4" fmla="*/ 370474 h 6386186"/>
              <a:gd name="connsiteX5" fmla="*/ 5140987 w 5544762"/>
              <a:gd name="connsiteY5" fmla="*/ 6386186 h 6386186"/>
              <a:gd name="connsiteX6" fmla="*/ 3386661 w 5544762"/>
              <a:gd name="connsiteY6" fmla="*/ 6263875 h 6386186"/>
              <a:gd name="connsiteX7" fmla="*/ 0 w 5544762"/>
              <a:gd name="connsiteY7" fmla="*/ 6263875 h 6386186"/>
              <a:gd name="connsiteX8" fmla="*/ 29467 w 5544762"/>
              <a:gd name="connsiteY8" fmla="*/ 220096 h 6386186"/>
              <a:gd name="connsiteX9" fmla="*/ 510132 w 5544762"/>
              <a:gd name="connsiteY9" fmla="*/ 213887 h 6386186"/>
              <a:gd name="connsiteX10" fmla="*/ 526749 w 5544762"/>
              <a:gd name="connsiteY10" fmla="*/ 0 h 6386186"/>
              <a:gd name="connsiteX0" fmla="*/ 526749 w 5544762"/>
              <a:gd name="connsiteY0" fmla="*/ 0 h 6386186"/>
              <a:gd name="connsiteX1" fmla="*/ 3597254 w 5544762"/>
              <a:gd name="connsiteY1" fmla="*/ 215319 h 6386186"/>
              <a:gd name="connsiteX2" fmla="*/ 5058870 w 5544762"/>
              <a:gd name="connsiteY2" fmla="*/ 215319 h 6386186"/>
              <a:gd name="connsiteX3" fmla="*/ 5058870 w 5544762"/>
              <a:gd name="connsiteY3" fmla="*/ 317222 h 6386186"/>
              <a:gd name="connsiteX4" fmla="*/ 5544762 w 5544762"/>
              <a:gd name="connsiteY4" fmla="*/ 370474 h 6386186"/>
              <a:gd name="connsiteX5" fmla="*/ 5140987 w 5544762"/>
              <a:gd name="connsiteY5" fmla="*/ 6386186 h 6386186"/>
              <a:gd name="connsiteX6" fmla="*/ 3386661 w 5544762"/>
              <a:gd name="connsiteY6" fmla="*/ 6263875 h 6386186"/>
              <a:gd name="connsiteX7" fmla="*/ 0 w 5544762"/>
              <a:gd name="connsiteY7" fmla="*/ 6263875 h 6386186"/>
              <a:gd name="connsiteX8" fmla="*/ 28998 w 5544762"/>
              <a:gd name="connsiteY8" fmla="*/ 207331 h 6386186"/>
              <a:gd name="connsiteX9" fmla="*/ 510132 w 5544762"/>
              <a:gd name="connsiteY9" fmla="*/ 213887 h 6386186"/>
              <a:gd name="connsiteX10" fmla="*/ 526749 w 5544762"/>
              <a:gd name="connsiteY10" fmla="*/ 0 h 6386186"/>
              <a:gd name="connsiteX0" fmla="*/ 526749 w 5544762"/>
              <a:gd name="connsiteY0" fmla="*/ 0 h 6386186"/>
              <a:gd name="connsiteX1" fmla="*/ 3597254 w 5544762"/>
              <a:gd name="connsiteY1" fmla="*/ 215319 h 6386186"/>
              <a:gd name="connsiteX2" fmla="*/ 5058870 w 5544762"/>
              <a:gd name="connsiteY2" fmla="*/ 215319 h 6386186"/>
              <a:gd name="connsiteX3" fmla="*/ 5058870 w 5544762"/>
              <a:gd name="connsiteY3" fmla="*/ 317222 h 6386186"/>
              <a:gd name="connsiteX4" fmla="*/ 5544762 w 5544762"/>
              <a:gd name="connsiteY4" fmla="*/ 370474 h 6386186"/>
              <a:gd name="connsiteX5" fmla="*/ 5140987 w 5544762"/>
              <a:gd name="connsiteY5" fmla="*/ 6386186 h 6386186"/>
              <a:gd name="connsiteX6" fmla="*/ 3386661 w 5544762"/>
              <a:gd name="connsiteY6" fmla="*/ 6263875 h 6386186"/>
              <a:gd name="connsiteX7" fmla="*/ 0 w 5544762"/>
              <a:gd name="connsiteY7" fmla="*/ 6263875 h 6386186"/>
              <a:gd name="connsiteX8" fmla="*/ 19425 w 5544762"/>
              <a:gd name="connsiteY8" fmla="*/ 207682 h 6386186"/>
              <a:gd name="connsiteX9" fmla="*/ 510132 w 5544762"/>
              <a:gd name="connsiteY9" fmla="*/ 213887 h 6386186"/>
              <a:gd name="connsiteX10" fmla="*/ 526749 w 5544762"/>
              <a:gd name="connsiteY10" fmla="*/ 0 h 6386186"/>
              <a:gd name="connsiteX0" fmla="*/ 542354 w 5560367"/>
              <a:gd name="connsiteY0" fmla="*/ 0 h 6386186"/>
              <a:gd name="connsiteX1" fmla="*/ 3612859 w 5560367"/>
              <a:gd name="connsiteY1" fmla="*/ 215319 h 6386186"/>
              <a:gd name="connsiteX2" fmla="*/ 5074475 w 5560367"/>
              <a:gd name="connsiteY2" fmla="*/ 215319 h 6386186"/>
              <a:gd name="connsiteX3" fmla="*/ 5074475 w 5560367"/>
              <a:gd name="connsiteY3" fmla="*/ 317222 h 6386186"/>
              <a:gd name="connsiteX4" fmla="*/ 5560367 w 5560367"/>
              <a:gd name="connsiteY4" fmla="*/ 370474 h 6386186"/>
              <a:gd name="connsiteX5" fmla="*/ 5156592 w 5560367"/>
              <a:gd name="connsiteY5" fmla="*/ 6386186 h 6386186"/>
              <a:gd name="connsiteX6" fmla="*/ 3402266 w 5560367"/>
              <a:gd name="connsiteY6" fmla="*/ 6263875 h 6386186"/>
              <a:gd name="connsiteX7" fmla="*/ 0 w 5560367"/>
              <a:gd name="connsiteY7" fmla="*/ 6274035 h 6386186"/>
              <a:gd name="connsiteX8" fmla="*/ 35030 w 5560367"/>
              <a:gd name="connsiteY8" fmla="*/ 207682 h 6386186"/>
              <a:gd name="connsiteX9" fmla="*/ 525737 w 5560367"/>
              <a:gd name="connsiteY9" fmla="*/ 213887 h 6386186"/>
              <a:gd name="connsiteX10" fmla="*/ 542354 w 5560367"/>
              <a:gd name="connsiteY10" fmla="*/ 0 h 6386186"/>
              <a:gd name="connsiteX0" fmla="*/ 542354 w 5560367"/>
              <a:gd name="connsiteY0" fmla="*/ 0 h 6386186"/>
              <a:gd name="connsiteX1" fmla="*/ 3612859 w 5560367"/>
              <a:gd name="connsiteY1" fmla="*/ 215319 h 6386186"/>
              <a:gd name="connsiteX2" fmla="*/ 5074475 w 5560367"/>
              <a:gd name="connsiteY2" fmla="*/ 215319 h 6386186"/>
              <a:gd name="connsiteX3" fmla="*/ 5074475 w 5560367"/>
              <a:gd name="connsiteY3" fmla="*/ 317222 h 6386186"/>
              <a:gd name="connsiteX4" fmla="*/ 5560367 w 5560367"/>
              <a:gd name="connsiteY4" fmla="*/ 370474 h 6386186"/>
              <a:gd name="connsiteX5" fmla="*/ 5156592 w 5560367"/>
              <a:gd name="connsiteY5" fmla="*/ 6386186 h 6386186"/>
              <a:gd name="connsiteX6" fmla="*/ 3399894 w 5560367"/>
              <a:gd name="connsiteY6" fmla="*/ 6286330 h 6386186"/>
              <a:gd name="connsiteX7" fmla="*/ 0 w 5560367"/>
              <a:gd name="connsiteY7" fmla="*/ 6274035 h 6386186"/>
              <a:gd name="connsiteX8" fmla="*/ 35030 w 5560367"/>
              <a:gd name="connsiteY8" fmla="*/ 207682 h 6386186"/>
              <a:gd name="connsiteX9" fmla="*/ 525737 w 5560367"/>
              <a:gd name="connsiteY9" fmla="*/ 213887 h 6386186"/>
              <a:gd name="connsiteX10" fmla="*/ 542354 w 5560367"/>
              <a:gd name="connsiteY10" fmla="*/ 0 h 6386186"/>
              <a:gd name="connsiteX0" fmla="*/ 544959 w 5562972"/>
              <a:gd name="connsiteY0" fmla="*/ 0 h 6386186"/>
              <a:gd name="connsiteX1" fmla="*/ 3615464 w 5562972"/>
              <a:gd name="connsiteY1" fmla="*/ 215319 h 6386186"/>
              <a:gd name="connsiteX2" fmla="*/ 5077080 w 5562972"/>
              <a:gd name="connsiteY2" fmla="*/ 215319 h 6386186"/>
              <a:gd name="connsiteX3" fmla="*/ 5077080 w 5562972"/>
              <a:gd name="connsiteY3" fmla="*/ 317222 h 6386186"/>
              <a:gd name="connsiteX4" fmla="*/ 5562972 w 5562972"/>
              <a:gd name="connsiteY4" fmla="*/ 370474 h 6386186"/>
              <a:gd name="connsiteX5" fmla="*/ 5159197 w 5562972"/>
              <a:gd name="connsiteY5" fmla="*/ 6386186 h 6386186"/>
              <a:gd name="connsiteX6" fmla="*/ 3402499 w 5562972"/>
              <a:gd name="connsiteY6" fmla="*/ 6286330 h 6386186"/>
              <a:gd name="connsiteX7" fmla="*/ 0 w 5562972"/>
              <a:gd name="connsiteY7" fmla="*/ 6290108 h 6386186"/>
              <a:gd name="connsiteX8" fmla="*/ 37635 w 5562972"/>
              <a:gd name="connsiteY8" fmla="*/ 207682 h 6386186"/>
              <a:gd name="connsiteX9" fmla="*/ 528342 w 5562972"/>
              <a:gd name="connsiteY9" fmla="*/ 213887 h 6386186"/>
              <a:gd name="connsiteX10" fmla="*/ 544959 w 5562972"/>
              <a:gd name="connsiteY10" fmla="*/ 0 h 638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2972" h="6386186">
                <a:moveTo>
                  <a:pt x="544959" y="0"/>
                </a:moveTo>
                <a:lnTo>
                  <a:pt x="3615464" y="215319"/>
                </a:lnTo>
                <a:lnTo>
                  <a:pt x="5077080" y="215319"/>
                </a:lnTo>
                <a:lnTo>
                  <a:pt x="5077080" y="317222"/>
                </a:lnTo>
                <a:lnTo>
                  <a:pt x="5562972" y="370474"/>
                </a:lnTo>
                <a:lnTo>
                  <a:pt x="5159197" y="6386186"/>
                </a:lnTo>
                <a:lnTo>
                  <a:pt x="3402499" y="6286330"/>
                </a:lnTo>
                <a:lnTo>
                  <a:pt x="0" y="6290108"/>
                </a:lnTo>
                <a:lnTo>
                  <a:pt x="37635" y="207682"/>
                </a:lnTo>
                <a:lnTo>
                  <a:pt x="528342" y="213887"/>
                </a:lnTo>
                <a:lnTo>
                  <a:pt x="544959"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8C2E4E6E-CB3A-47BF-ACA6-F9D156916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33430">
            <a:off x="6267202" y="269844"/>
            <a:ext cx="5523774" cy="6254109"/>
          </a:xfrm>
          <a:custGeom>
            <a:avLst/>
            <a:gdLst>
              <a:gd name="connsiteX0" fmla="*/ 872417 w 5623208"/>
              <a:gd name="connsiteY0" fmla="*/ 0 h 6366690"/>
              <a:gd name="connsiteX1" fmla="*/ 3697815 w 5623208"/>
              <a:gd name="connsiteY1" fmla="*/ 355576 h 6366690"/>
              <a:gd name="connsiteX2" fmla="*/ 3785655 w 5623208"/>
              <a:gd name="connsiteY2" fmla="*/ 366401 h 6366690"/>
              <a:gd name="connsiteX3" fmla="*/ 4684791 w 5623208"/>
              <a:gd name="connsiteY3" fmla="*/ 424273 h 6366690"/>
              <a:gd name="connsiteX4" fmla="*/ 5106555 w 5623208"/>
              <a:gd name="connsiteY4" fmla="*/ 446617 h 6366690"/>
              <a:gd name="connsiteX5" fmla="*/ 5138062 w 5623208"/>
              <a:gd name="connsiteY5" fmla="*/ 470471 h 6366690"/>
              <a:gd name="connsiteX6" fmla="*/ 5136057 w 5623208"/>
              <a:gd name="connsiteY6" fmla="*/ 505207 h 6366690"/>
              <a:gd name="connsiteX7" fmla="*/ 5139359 w 5623208"/>
              <a:gd name="connsiteY7" fmla="*/ 507086 h 6366690"/>
              <a:gd name="connsiteX8" fmla="*/ 5157923 w 5623208"/>
              <a:gd name="connsiteY8" fmla="*/ 541629 h 6366690"/>
              <a:gd name="connsiteX9" fmla="*/ 5157276 w 5623208"/>
              <a:gd name="connsiteY9" fmla="*/ 543250 h 6366690"/>
              <a:gd name="connsiteX10" fmla="*/ 5593437 w 5623208"/>
              <a:gd name="connsiteY10" fmla="*/ 600433 h 6366690"/>
              <a:gd name="connsiteX11" fmla="*/ 5623208 w 5623208"/>
              <a:gd name="connsiteY11" fmla="*/ 626421 h 6366690"/>
              <a:gd name="connsiteX12" fmla="*/ 5618792 w 5623208"/>
              <a:gd name="connsiteY12" fmla="*/ 660933 h 6366690"/>
              <a:gd name="connsiteX13" fmla="*/ 5621956 w 5623208"/>
              <a:gd name="connsiteY13" fmla="*/ 663037 h 6366690"/>
              <a:gd name="connsiteX14" fmla="*/ 5590155 w 5623208"/>
              <a:gd name="connsiteY14" fmla="*/ 884737 h 6366690"/>
              <a:gd name="connsiteX15" fmla="*/ 5585890 w 5623208"/>
              <a:gd name="connsiteY15" fmla="*/ 935343 h 6366690"/>
              <a:gd name="connsiteX16" fmla="*/ 5580230 w 5623208"/>
              <a:gd name="connsiteY16" fmla="*/ 966164 h 6366690"/>
              <a:gd name="connsiteX17" fmla="*/ 5579158 w 5623208"/>
              <a:gd name="connsiteY17" fmla="*/ 970674 h 6366690"/>
              <a:gd name="connsiteX18" fmla="*/ 5546957 w 5623208"/>
              <a:gd name="connsiteY18" fmla="*/ 1222322 h 6366690"/>
              <a:gd name="connsiteX19" fmla="*/ 5548520 w 5623208"/>
              <a:gd name="connsiteY19" fmla="*/ 1227732 h 6366690"/>
              <a:gd name="connsiteX20" fmla="*/ 5526359 w 5623208"/>
              <a:gd name="connsiteY20" fmla="*/ 1383280 h 6366690"/>
              <a:gd name="connsiteX21" fmla="*/ 5528633 w 5623208"/>
              <a:gd name="connsiteY21" fmla="*/ 1384426 h 6366690"/>
              <a:gd name="connsiteX22" fmla="*/ 5530523 w 5623208"/>
              <a:gd name="connsiteY22" fmla="*/ 1424237 h 6366690"/>
              <a:gd name="connsiteX23" fmla="*/ 5517617 w 5623208"/>
              <a:gd name="connsiteY23" fmla="*/ 1531388 h 6366690"/>
              <a:gd name="connsiteX24" fmla="*/ 5513063 w 5623208"/>
              <a:gd name="connsiteY24" fmla="*/ 1595000 h 6366690"/>
              <a:gd name="connsiteX25" fmla="*/ 5516308 w 5623208"/>
              <a:gd name="connsiteY25" fmla="*/ 1618384 h 6366690"/>
              <a:gd name="connsiteX26" fmla="*/ 5523443 w 5623208"/>
              <a:gd name="connsiteY26" fmla="*/ 1709522 h 6366690"/>
              <a:gd name="connsiteX27" fmla="*/ 5522189 w 5623208"/>
              <a:gd name="connsiteY27" fmla="*/ 1764506 h 6366690"/>
              <a:gd name="connsiteX28" fmla="*/ 5518638 w 5623208"/>
              <a:gd name="connsiteY28" fmla="*/ 1801139 h 6366690"/>
              <a:gd name="connsiteX29" fmla="*/ 5504429 w 5623208"/>
              <a:gd name="connsiteY29" fmla="*/ 1849233 h 6366690"/>
              <a:gd name="connsiteX30" fmla="*/ 5507809 w 5623208"/>
              <a:gd name="connsiteY30" fmla="*/ 1853795 h 6366690"/>
              <a:gd name="connsiteX31" fmla="*/ 5510038 w 5623208"/>
              <a:gd name="connsiteY31" fmla="*/ 1868006 h 6366690"/>
              <a:gd name="connsiteX32" fmla="*/ 5488584 w 5623208"/>
              <a:gd name="connsiteY32" fmla="*/ 1933202 h 6366690"/>
              <a:gd name="connsiteX33" fmla="*/ 5470690 w 5623208"/>
              <a:gd name="connsiteY33" fmla="*/ 2012779 h 6366690"/>
              <a:gd name="connsiteX34" fmla="*/ 5464354 w 5623208"/>
              <a:gd name="connsiteY34" fmla="*/ 2024356 h 6366690"/>
              <a:gd name="connsiteX35" fmla="*/ 5442604 w 5623208"/>
              <a:gd name="connsiteY35" fmla="*/ 2101880 h 6366690"/>
              <a:gd name="connsiteX36" fmla="*/ 5437204 w 5623208"/>
              <a:gd name="connsiteY36" fmla="*/ 2182873 h 6366690"/>
              <a:gd name="connsiteX37" fmla="*/ 5421618 w 5623208"/>
              <a:gd name="connsiteY37" fmla="*/ 2220054 h 6366690"/>
              <a:gd name="connsiteX38" fmla="*/ 5419286 w 5623208"/>
              <a:gd name="connsiteY38" fmla="*/ 2220029 h 6366690"/>
              <a:gd name="connsiteX39" fmla="*/ 5398133 w 5623208"/>
              <a:gd name="connsiteY39" fmla="*/ 2385341 h 6366690"/>
              <a:gd name="connsiteX40" fmla="*/ 5406093 w 5623208"/>
              <a:gd name="connsiteY40" fmla="*/ 2412393 h 6366690"/>
              <a:gd name="connsiteX41" fmla="*/ 5404840 w 5623208"/>
              <a:gd name="connsiteY41" fmla="*/ 2467379 h 6366690"/>
              <a:gd name="connsiteX42" fmla="*/ 5387079 w 5623208"/>
              <a:gd name="connsiteY42" fmla="*/ 2552105 h 6366690"/>
              <a:gd name="connsiteX43" fmla="*/ 5390460 w 5623208"/>
              <a:gd name="connsiteY43" fmla="*/ 2556667 h 6366690"/>
              <a:gd name="connsiteX44" fmla="*/ 5392688 w 5623208"/>
              <a:gd name="connsiteY44" fmla="*/ 2570878 h 6366690"/>
              <a:gd name="connsiteX45" fmla="*/ 5371234 w 5623208"/>
              <a:gd name="connsiteY45" fmla="*/ 2636075 h 6366690"/>
              <a:gd name="connsiteX46" fmla="*/ 5359196 w 5623208"/>
              <a:gd name="connsiteY46" fmla="*/ 2689610 h 6366690"/>
              <a:gd name="connsiteX47" fmla="*/ 5215593 w 5623208"/>
              <a:gd name="connsiteY47" fmla="*/ 3838038 h 6366690"/>
              <a:gd name="connsiteX48" fmla="*/ 5181878 w 5623208"/>
              <a:gd name="connsiteY48" fmla="*/ 4113853 h 6366690"/>
              <a:gd name="connsiteX49" fmla="*/ 5157000 w 5623208"/>
              <a:gd name="connsiteY49" fmla="*/ 4290549 h 6366690"/>
              <a:gd name="connsiteX50" fmla="*/ 4929971 w 5623208"/>
              <a:gd name="connsiteY50" fmla="*/ 6072079 h 6366690"/>
              <a:gd name="connsiteX51" fmla="*/ 4933151 w 5623208"/>
              <a:gd name="connsiteY51" fmla="*/ 6112553 h 6366690"/>
              <a:gd name="connsiteX52" fmla="*/ 4926630 w 5623208"/>
              <a:gd name="connsiteY52" fmla="*/ 6185986 h 6366690"/>
              <a:gd name="connsiteX53" fmla="*/ 4906534 w 5623208"/>
              <a:gd name="connsiteY53" fmla="*/ 6296229 h 6366690"/>
              <a:gd name="connsiteX54" fmla="*/ 4908381 w 5623208"/>
              <a:gd name="connsiteY54" fmla="*/ 6317640 h 6366690"/>
              <a:gd name="connsiteX55" fmla="*/ 4892435 w 5623208"/>
              <a:gd name="connsiteY55" fmla="*/ 6366690 h 6366690"/>
              <a:gd name="connsiteX56" fmla="*/ 3556971 w 5623208"/>
              <a:gd name="connsiteY56" fmla="*/ 6192741 h 6366690"/>
              <a:gd name="connsiteX57" fmla="*/ 3371058 w 5623208"/>
              <a:gd name="connsiteY57" fmla="*/ 6167768 h 6366690"/>
              <a:gd name="connsiteX58" fmla="*/ 0 w 5623208"/>
              <a:gd name="connsiteY58" fmla="*/ 5980367 h 6366690"/>
              <a:gd name="connsiteX59" fmla="*/ 101274 w 5623208"/>
              <a:gd name="connsiteY59" fmla="*/ 4376215 h 6366690"/>
              <a:gd name="connsiteX60" fmla="*/ 355207 w 5623208"/>
              <a:gd name="connsiteY60" fmla="*/ 175988 h 6366690"/>
              <a:gd name="connsiteX61" fmla="*/ 742771 w 5623208"/>
              <a:gd name="connsiteY61" fmla="*/ 202473 h 6366690"/>
              <a:gd name="connsiteX62" fmla="*/ 845164 w 5623208"/>
              <a:gd name="connsiteY62" fmla="*/ 208472 h 636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623208" h="6366690">
                <a:moveTo>
                  <a:pt x="872417" y="0"/>
                </a:moveTo>
                <a:cubicBezTo>
                  <a:pt x="1167962" y="48421"/>
                  <a:pt x="2735727" y="237364"/>
                  <a:pt x="3697815" y="355576"/>
                </a:cubicBezTo>
                <a:lnTo>
                  <a:pt x="3785655" y="366401"/>
                </a:lnTo>
                <a:lnTo>
                  <a:pt x="4684791" y="424273"/>
                </a:lnTo>
                <a:lnTo>
                  <a:pt x="5106555" y="446617"/>
                </a:lnTo>
                <a:lnTo>
                  <a:pt x="5138062" y="470471"/>
                </a:lnTo>
                <a:cubicBezTo>
                  <a:pt x="5137394" y="482050"/>
                  <a:pt x="5136725" y="493628"/>
                  <a:pt x="5136057" y="505207"/>
                </a:cubicBezTo>
                <a:lnTo>
                  <a:pt x="5139359" y="507086"/>
                </a:lnTo>
                <a:cubicBezTo>
                  <a:pt x="5150206" y="508953"/>
                  <a:pt x="5160602" y="494702"/>
                  <a:pt x="5157923" y="541629"/>
                </a:cubicBezTo>
                <a:lnTo>
                  <a:pt x="5157276" y="543250"/>
                </a:lnTo>
                <a:lnTo>
                  <a:pt x="5593437" y="600433"/>
                </a:lnTo>
                <a:lnTo>
                  <a:pt x="5623208" y="626421"/>
                </a:lnTo>
                <a:cubicBezTo>
                  <a:pt x="5621737" y="637925"/>
                  <a:pt x="5620265" y="649429"/>
                  <a:pt x="5618792" y="660933"/>
                </a:cubicBezTo>
                <a:lnTo>
                  <a:pt x="5621956" y="663037"/>
                </a:lnTo>
                <a:cubicBezTo>
                  <a:pt x="5617183" y="700337"/>
                  <a:pt x="5596165" y="839353"/>
                  <a:pt x="5590155" y="884737"/>
                </a:cubicBezTo>
                <a:cubicBezTo>
                  <a:pt x="5588733" y="901605"/>
                  <a:pt x="5587312" y="918475"/>
                  <a:pt x="5585890" y="935343"/>
                </a:cubicBezTo>
                <a:cubicBezTo>
                  <a:pt x="5585210" y="940697"/>
                  <a:pt x="5583175" y="952102"/>
                  <a:pt x="5580230" y="966164"/>
                </a:cubicBezTo>
                <a:lnTo>
                  <a:pt x="5579158" y="970674"/>
                </a:lnTo>
                <a:lnTo>
                  <a:pt x="5546957" y="1222322"/>
                </a:lnTo>
                <a:lnTo>
                  <a:pt x="5548520" y="1227732"/>
                </a:lnTo>
                <a:cubicBezTo>
                  <a:pt x="5545087" y="1254558"/>
                  <a:pt x="5529673" y="1357165"/>
                  <a:pt x="5526359" y="1383280"/>
                </a:cubicBezTo>
                <a:lnTo>
                  <a:pt x="5528633" y="1384426"/>
                </a:lnTo>
                <a:cubicBezTo>
                  <a:pt x="5529773" y="1391478"/>
                  <a:pt x="5532358" y="1399744"/>
                  <a:pt x="5530523" y="1424237"/>
                </a:cubicBezTo>
                <a:cubicBezTo>
                  <a:pt x="5516226" y="1453180"/>
                  <a:pt x="5536447" y="1495549"/>
                  <a:pt x="5517617" y="1531388"/>
                </a:cubicBezTo>
                <a:cubicBezTo>
                  <a:pt x="5512467" y="1544691"/>
                  <a:pt x="5507400" y="1586619"/>
                  <a:pt x="5513063" y="1595000"/>
                </a:cubicBezTo>
                <a:cubicBezTo>
                  <a:pt x="5513370" y="1603836"/>
                  <a:pt x="5509660" y="1613865"/>
                  <a:pt x="5516308" y="1618384"/>
                </a:cubicBezTo>
                <a:cubicBezTo>
                  <a:pt x="5518038" y="1637471"/>
                  <a:pt x="5522462" y="1685169"/>
                  <a:pt x="5523443" y="1709522"/>
                </a:cubicBezTo>
                <a:lnTo>
                  <a:pt x="5522189" y="1764506"/>
                </a:lnTo>
                <a:cubicBezTo>
                  <a:pt x="5521005" y="1776717"/>
                  <a:pt x="5519821" y="1788928"/>
                  <a:pt x="5518638" y="1801139"/>
                </a:cubicBezTo>
                <a:cubicBezTo>
                  <a:pt x="5515678" y="1815261"/>
                  <a:pt x="5506233" y="1840457"/>
                  <a:pt x="5504429" y="1849233"/>
                </a:cubicBezTo>
                <a:cubicBezTo>
                  <a:pt x="5505712" y="1850428"/>
                  <a:pt x="5506853" y="1851964"/>
                  <a:pt x="5507809" y="1853795"/>
                </a:cubicBezTo>
                <a:lnTo>
                  <a:pt x="5510038" y="1868006"/>
                </a:lnTo>
                <a:lnTo>
                  <a:pt x="5488584" y="1933202"/>
                </a:lnTo>
                <a:lnTo>
                  <a:pt x="5470690" y="2012779"/>
                </a:lnTo>
                <a:lnTo>
                  <a:pt x="5464354" y="2024356"/>
                </a:lnTo>
                <a:cubicBezTo>
                  <a:pt x="5455563" y="2051479"/>
                  <a:pt x="5456747" y="2085645"/>
                  <a:pt x="5442604" y="2101880"/>
                </a:cubicBezTo>
                <a:cubicBezTo>
                  <a:pt x="5440805" y="2128877"/>
                  <a:pt x="5439003" y="2155876"/>
                  <a:pt x="5437204" y="2182873"/>
                </a:cubicBezTo>
                <a:cubicBezTo>
                  <a:pt x="5421024" y="2178161"/>
                  <a:pt x="5425245" y="2210396"/>
                  <a:pt x="5421618" y="2220054"/>
                </a:cubicBezTo>
                <a:lnTo>
                  <a:pt x="5419286" y="2220029"/>
                </a:lnTo>
                <a:lnTo>
                  <a:pt x="5398133" y="2385341"/>
                </a:lnTo>
                <a:lnTo>
                  <a:pt x="5406093" y="2412393"/>
                </a:lnTo>
                <a:cubicBezTo>
                  <a:pt x="5405674" y="2430722"/>
                  <a:pt x="5405258" y="2449050"/>
                  <a:pt x="5404840" y="2467379"/>
                </a:cubicBezTo>
                <a:cubicBezTo>
                  <a:pt x="5401672" y="2490664"/>
                  <a:pt x="5389477" y="2537223"/>
                  <a:pt x="5387079" y="2552105"/>
                </a:cubicBezTo>
                <a:cubicBezTo>
                  <a:pt x="5388363" y="2553300"/>
                  <a:pt x="5389503" y="2554836"/>
                  <a:pt x="5390460" y="2556667"/>
                </a:cubicBezTo>
                <a:lnTo>
                  <a:pt x="5392688" y="2570878"/>
                </a:lnTo>
                <a:lnTo>
                  <a:pt x="5371234" y="2636075"/>
                </a:lnTo>
                <a:lnTo>
                  <a:pt x="5359196" y="2689610"/>
                </a:lnTo>
                <a:cubicBezTo>
                  <a:pt x="5311328" y="3072419"/>
                  <a:pt x="5246074" y="3459592"/>
                  <a:pt x="5215593" y="3838038"/>
                </a:cubicBezTo>
                <a:cubicBezTo>
                  <a:pt x="5206276" y="3923698"/>
                  <a:pt x="5191193" y="4028192"/>
                  <a:pt x="5181878" y="4113853"/>
                </a:cubicBezTo>
                <a:cubicBezTo>
                  <a:pt x="5189776" y="4107916"/>
                  <a:pt x="5166635" y="4270998"/>
                  <a:pt x="5157000" y="4290549"/>
                </a:cubicBezTo>
                <a:lnTo>
                  <a:pt x="4929971" y="6072079"/>
                </a:lnTo>
                <a:lnTo>
                  <a:pt x="4933151" y="6112553"/>
                </a:lnTo>
                <a:cubicBezTo>
                  <a:pt x="4939075" y="6121643"/>
                  <a:pt x="4931067" y="6155374"/>
                  <a:pt x="4926630" y="6185986"/>
                </a:cubicBezTo>
                <a:cubicBezTo>
                  <a:pt x="4922193" y="6216598"/>
                  <a:pt x="4912105" y="6271501"/>
                  <a:pt x="4906534" y="6296229"/>
                </a:cubicBezTo>
                <a:lnTo>
                  <a:pt x="4908381" y="6317640"/>
                </a:lnTo>
                <a:cubicBezTo>
                  <a:pt x="4905499" y="6340266"/>
                  <a:pt x="4899040" y="6341266"/>
                  <a:pt x="4892435" y="6366690"/>
                </a:cubicBezTo>
                <a:cubicBezTo>
                  <a:pt x="4839785" y="6364119"/>
                  <a:pt x="4290536" y="6291190"/>
                  <a:pt x="3556971" y="6192741"/>
                </a:cubicBezTo>
                <a:lnTo>
                  <a:pt x="3371058" y="6167768"/>
                </a:lnTo>
                <a:lnTo>
                  <a:pt x="0" y="5980367"/>
                </a:lnTo>
                <a:lnTo>
                  <a:pt x="101274" y="4376215"/>
                </a:lnTo>
                <a:lnTo>
                  <a:pt x="355207" y="175988"/>
                </a:lnTo>
                <a:cubicBezTo>
                  <a:pt x="424022" y="182392"/>
                  <a:pt x="560944" y="191548"/>
                  <a:pt x="742771" y="202473"/>
                </a:cubicBezTo>
                <a:lnTo>
                  <a:pt x="845164" y="208472"/>
                </a:ln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3" descr="White rectangle shapes overlapping to create a stair-like design">
            <a:extLst>
              <a:ext uri="{FF2B5EF4-FFF2-40B4-BE49-F238E27FC236}">
                <a16:creationId xmlns:a16="http://schemas.microsoft.com/office/drawing/2014/main" id="{329752B8-B077-210F-7B11-DEA61B2653CF}"/>
              </a:ext>
            </a:extLst>
          </p:cNvPr>
          <p:cNvPicPr>
            <a:picLocks noChangeAspect="1"/>
          </p:cNvPicPr>
          <p:nvPr/>
        </p:nvPicPr>
        <p:blipFill rotWithShape="1">
          <a:blip r:embed="rId3">
            <a:alphaModFix amt="83000"/>
          </a:blip>
          <a:srcRect l="14292" r="34186" b="-1"/>
          <a:stretch/>
        </p:blipFill>
        <p:spPr>
          <a:xfrm rot="256279">
            <a:off x="6352738" y="454814"/>
            <a:ext cx="5199578" cy="5929095"/>
          </a:xfrm>
          <a:custGeom>
            <a:avLst/>
            <a:gdLst/>
            <a:ahLst/>
            <a:cxnLst/>
            <a:rect l="l" t="t" r="r" b="b"/>
            <a:pathLst>
              <a:path w="5293176" h="6035825">
                <a:moveTo>
                  <a:pt x="498427" y="0"/>
                </a:moveTo>
                <a:cubicBezTo>
                  <a:pt x="797211" y="20493"/>
                  <a:pt x="2375785" y="61586"/>
                  <a:pt x="3344719" y="89057"/>
                </a:cubicBezTo>
                <a:lnTo>
                  <a:pt x="3433187" y="91598"/>
                </a:lnTo>
                <a:lnTo>
                  <a:pt x="4333788" y="64898"/>
                </a:lnTo>
                <a:lnTo>
                  <a:pt x="4755789" y="47593"/>
                </a:lnTo>
                <a:lnTo>
                  <a:pt x="4789394" y="68387"/>
                </a:lnTo>
                <a:cubicBezTo>
                  <a:pt x="4789815" y="79978"/>
                  <a:pt x="4790234" y="91567"/>
                  <a:pt x="4790655" y="103158"/>
                </a:cubicBezTo>
                <a:lnTo>
                  <a:pt x="4794119" y="104719"/>
                </a:lnTo>
                <a:cubicBezTo>
                  <a:pt x="4805093" y="105561"/>
                  <a:pt x="4814107" y="90398"/>
                  <a:pt x="4815840" y="137369"/>
                </a:cubicBezTo>
                <a:lnTo>
                  <a:pt x="4815348" y="139044"/>
                </a:lnTo>
                <a:lnTo>
                  <a:pt x="5254949" y="155074"/>
                </a:lnTo>
                <a:lnTo>
                  <a:pt x="5287026" y="178155"/>
                </a:lnTo>
                <a:cubicBezTo>
                  <a:pt x="5286640" y="189747"/>
                  <a:pt x="5286254" y="201338"/>
                  <a:pt x="5285866" y="212929"/>
                </a:cubicBezTo>
                <a:lnTo>
                  <a:pt x="5289213" y="214727"/>
                </a:lnTo>
                <a:cubicBezTo>
                  <a:pt x="5287959" y="252311"/>
                  <a:pt x="5280070" y="392685"/>
                  <a:pt x="5278342" y="438433"/>
                </a:cubicBezTo>
                <a:cubicBezTo>
                  <a:pt x="5278508" y="455360"/>
                  <a:pt x="5278676" y="472288"/>
                  <a:pt x="5278842" y="489215"/>
                </a:cubicBezTo>
                <a:cubicBezTo>
                  <a:pt x="5278667" y="494610"/>
                  <a:pt x="5277710" y="506155"/>
                  <a:pt x="5276097" y="520431"/>
                </a:cubicBezTo>
                <a:lnTo>
                  <a:pt x="5275453" y="525022"/>
                </a:lnTo>
                <a:lnTo>
                  <a:pt x="5266992" y="778581"/>
                </a:lnTo>
                <a:lnTo>
                  <a:pt x="5269055" y="783820"/>
                </a:lnTo>
                <a:cubicBezTo>
                  <a:pt x="5268153" y="810850"/>
                  <a:pt x="5262429" y="914450"/>
                  <a:pt x="5261578" y="940761"/>
                </a:cubicBezTo>
                <a:lnTo>
                  <a:pt x="5263950" y="941689"/>
                </a:lnTo>
                <a:cubicBezTo>
                  <a:pt x="5265746" y="948603"/>
                  <a:pt x="5269095" y="956590"/>
                  <a:pt x="5269565" y="981147"/>
                </a:cubicBezTo>
                <a:cubicBezTo>
                  <a:pt x="5258045" y="1011303"/>
                  <a:pt x="5282150" y="1051589"/>
                  <a:pt x="5266764" y="1089036"/>
                </a:cubicBezTo>
                <a:cubicBezTo>
                  <a:pt x="5262884" y="1102764"/>
                  <a:pt x="5261771" y="1144982"/>
                  <a:pt x="5268195" y="1152795"/>
                </a:cubicBezTo>
                <a:cubicBezTo>
                  <a:pt x="5269329" y="1161563"/>
                  <a:pt x="5266576" y="1171896"/>
                  <a:pt x="5273619" y="1175772"/>
                </a:cubicBezTo>
                <a:cubicBezTo>
                  <a:pt x="5277131" y="1194612"/>
                  <a:pt x="5286008" y="1241685"/>
                  <a:pt x="5289269" y="1265839"/>
                </a:cubicBezTo>
                <a:lnTo>
                  <a:pt x="5293176" y="1320698"/>
                </a:lnTo>
                <a:cubicBezTo>
                  <a:pt x="5293143" y="1332967"/>
                  <a:pt x="5293109" y="1345235"/>
                  <a:pt x="5293076" y="1357503"/>
                </a:cubicBezTo>
                <a:cubicBezTo>
                  <a:pt x="5291453" y="1371840"/>
                  <a:pt x="5284413" y="1397811"/>
                  <a:pt x="5283440" y="1406717"/>
                </a:cubicBezTo>
                <a:cubicBezTo>
                  <a:pt x="5284829" y="1407787"/>
                  <a:pt x="5286109" y="1409209"/>
                  <a:pt x="5287233" y="1410942"/>
                </a:cubicBezTo>
                <a:lnTo>
                  <a:pt x="5290784" y="1424882"/>
                </a:lnTo>
                <a:lnTo>
                  <a:pt x="5275539" y="1491802"/>
                </a:lnTo>
                <a:lnTo>
                  <a:pt x="5265186" y="1572707"/>
                </a:lnTo>
                <a:lnTo>
                  <a:pt x="5259964" y="1584827"/>
                </a:lnTo>
                <a:cubicBezTo>
                  <a:pt x="5253755" y="1612655"/>
                  <a:pt x="5258137" y="1646559"/>
                  <a:pt x="5245579" y="1664049"/>
                </a:cubicBezTo>
                <a:cubicBezTo>
                  <a:pt x="5246320" y="1691096"/>
                  <a:pt x="5247058" y="1718145"/>
                  <a:pt x="5247798" y="1745191"/>
                </a:cubicBezTo>
                <a:cubicBezTo>
                  <a:pt x="5231248" y="1742017"/>
                  <a:pt x="5238473" y="1773714"/>
                  <a:pt x="5235767" y="1783670"/>
                </a:cubicBezTo>
                <a:lnTo>
                  <a:pt x="5233443" y="1783864"/>
                </a:lnTo>
                <a:lnTo>
                  <a:pt x="5227886" y="1950431"/>
                </a:lnTo>
                <a:lnTo>
                  <a:pt x="5238347" y="1976617"/>
                </a:lnTo>
                <a:cubicBezTo>
                  <a:pt x="5239649" y="1994905"/>
                  <a:pt x="5240954" y="2013191"/>
                  <a:pt x="5242256" y="2031478"/>
                </a:cubicBezTo>
                <a:cubicBezTo>
                  <a:pt x="5241286" y="2054958"/>
                  <a:pt x="5233511" y="2102455"/>
                  <a:pt x="5232519" y="2117497"/>
                </a:cubicBezTo>
                <a:cubicBezTo>
                  <a:pt x="5233909" y="2118566"/>
                  <a:pt x="5235188" y="2119988"/>
                  <a:pt x="5236313" y="2121722"/>
                </a:cubicBezTo>
                <a:lnTo>
                  <a:pt x="5239863" y="2135661"/>
                </a:lnTo>
                <a:lnTo>
                  <a:pt x="5224618" y="2202583"/>
                </a:lnTo>
                <a:lnTo>
                  <a:pt x="5217653" y="2257010"/>
                </a:lnTo>
                <a:cubicBezTo>
                  <a:pt x="5205894" y="2642621"/>
                  <a:pt x="5177235" y="3034207"/>
                  <a:pt x="5182377" y="3413844"/>
                </a:cubicBezTo>
                <a:cubicBezTo>
                  <a:pt x="5181134" y="3500000"/>
                  <a:pt x="5175916" y="3605448"/>
                  <a:pt x="5174675" y="3691605"/>
                </a:cubicBezTo>
                <a:cubicBezTo>
                  <a:pt x="5181981" y="3684954"/>
                  <a:pt x="5174235" y="3849487"/>
                  <a:pt x="5166476" y="3869856"/>
                </a:cubicBezTo>
                <a:lnTo>
                  <a:pt x="5107510" y="5664825"/>
                </a:lnTo>
                <a:lnTo>
                  <a:pt x="5114472" y="5704822"/>
                </a:lnTo>
                <a:cubicBezTo>
                  <a:pt x="5121222" y="5713317"/>
                  <a:pt x="5116413" y="5747650"/>
                  <a:pt x="5114866" y="5778543"/>
                </a:cubicBezTo>
                <a:cubicBezTo>
                  <a:pt x="5113319" y="5809437"/>
                  <a:pt x="5108424" y="5865044"/>
                  <a:pt x="5105196" y="5890185"/>
                </a:cubicBezTo>
                <a:lnTo>
                  <a:pt x="5109043" y="5911328"/>
                </a:lnTo>
                <a:cubicBezTo>
                  <a:pt x="5108296" y="5934125"/>
                  <a:pt x="5101959" y="5935726"/>
                  <a:pt x="5097767" y="5961658"/>
                </a:cubicBezTo>
                <a:cubicBezTo>
                  <a:pt x="5045108" y="5964035"/>
                  <a:pt x="4491440" y="5942933"/>
                  <a:pt x="3751876" y="5913708"/>
                </a:cubicBezTo>
                <a:lnTo>
                  <a:pt x="3564440" y="5906279"/>
                </a:lnTo>
                <a:lnTo>
                  <a:pt x="190663" y="6035825"/>
                </a:lnTo>
                <a:lnTo>
                  <a:pt x="141062" y="4429245"/>
                </a:lnTo>
                <a:lnTo>
                  <a:pt x="0" y="223714"/>
                </a:lnTo>
                <a:cubicBezTo>
                  <a:pt x="69112" y="223637"/>
                  <a:pt x="206289" y="219912"/>
                  <a:pt x="388339" y="213738"/>
                </a:cubicBezTo>
                <a:lnTo>
                  <a:pt x="490844" y="210109"/>
                </a:lnTo>
                <a:close/>
              </a:path>
            </a:pathLst>
          </a:custGeom>
        </p:spPr>
      </p:pic>
      <p:sp>
        <p:nvSpPr>
          <p:cNvPr id="26" name="Freeform: Shape 25">
            <a:extLst>
              <a:ext uri="{FF2B5EF4-FFF2-40B4-BE49-F238E27FC236}">
                <a16:creationId xmlns:a16="http://schemas.microsoft.com/office/drawing/2014/main" id="{80BE5544-9916-45A5-828D-778175A51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56279">
            <a:off x="6350180" y="523366"/>
            <a:ext cx="1713244" cy="5730435"/>
          </a:xfrm>
          <a:custGeom>
            <a:avLst/>
            <a:gdLst>
              <a:gd name="connsiteX0" fmla="*/ 234738 w 3482710"/>
              <a:gd name="connsiteY0" fmla="*/ 0 h 5817193"/>
              <a:gd name="connsiteX1" fmla="*/ 493499 w 3482710"/>
              <a:gd name="connsiteY1" fmla="*/ 0 h 5817193"/>
              <a:gd name="connsiteX2" fmla="*/ 349380 w 3482710"/>
              <a:gd name="connsiteY2" fmla="*/ 3993011 h 5817193"/>
              <a:gd name="connsiteX3" fmla="*/ 298733 w 3482710"/>
              <a:gd name="connsiteY3" fmla="*/ 5571013 h 5817193"/>
              <a:gd name="connsiteX4" fmla="*/ 649818 w 3482710"/>
              <a:gd name="connsiteY4" fmla="*/ 5581185 h 5817193"/>
              <a:gd name="connsiteX5" fmla="*/ 3427184 w 3482710"/>
              <a:gd name="connsiteY5" fmla="*/ 5688584 h 5817193"/>
              <a:gd name="connsiteX6" fmla="*/ 3482710 w 3482710"/>
              <a:gd name="connsiteY6" fmla="*/ 5690785 h 5817193"/>
              <a:gd name="connsiteX7" fmla="*/ 190664 w 3482710"/>
              <a:gd name="connsiteY7" fmla="*/ 5817193 h 5817193"/>
              <a:gd name="connsiteX8" fmla="*/ 141063 w 3482710"/>
              <a:gd name="connsiteY8" fmla="*/ 4210613 h 5817193"/>
              <a:gd name="connsiteX9" fmla="*/ 0 w 3482710"/>
              <a:gd name="connsiteY9" fmla="*/ 5082 h 5817193"/>
              <a:gd name="connsiteX10" fmla="*/ 151819 w 3482710"/>
              <a:gd name="connsiteY10" fmla="*/ 2380 h 5817193"/>
              <a:gd name="connsiteX0" fmla="*/ 151819 w 3482710"/>
              <a:gd name="connsiteY0" fmla="*/ 2380 h 5817193"/>
              <a:gd name="connsiteX1" fmla="*/ 493499 w 3482710"/>
              <a:gd name="connsiteY1" fmla="*/ 0 h 5817193"/>
              <a:gd name="connsiteX2" fmla="*/ 349380 w 3482710"/>
              <a:gd name="connsiteY2" fmla="*/ 3993011 h 5817193"/>
              <a:gd name="connsiteX3" fmla="*/ 298733 w 3482710"/>
              <a:gd name="connsiteY3" fmla="*/ 5571013 h 5817193"/>
              <a:gd name="connsiteX4" fmla="*/ 649818 w 3482710"/>
              <a:gd name="connsiteY4" fmla="*/ 5581185 h 5817193"/>
              <a:gd name="connsiteX5" fmla="*/ 3427184 w 3482710"/>
              <a:gd name="connsiteY5" fmla="*/ 5688584 h 5817193"/>
              <a:gd name="connsiteX6" fmla="*/ 3482710 w 3482710"/>
              <a:gd name="connsiteY6" fmla="*/ 5690785 h 5817193"/>
              <a:gd name="connsiteX7" fmla="*/ 190664 w 3482710"/>
              <a:gd name="connsiteY7" fmla="*/ 5817193 h 5817193"/>
              <a:gd name="connsiteX8" fmla="*/ 141063 w 3482710"/>
              <a:gd name="connsiteY8" fmla="*/ 4210613 h 5817193"/>
              <a:gd name="connsiteX9" fmla="*/ 0 w 3482710"/>
              <a:gd name="connsiteY9" fmla="*/ 5082 h 5817193"/>
              <a:gd name="connsiteX10" fmla="*/ 151819 w 3482710"/>
              <a:gd name="connsiteY10" fmla="*/ 2380 h 5817193"/>
              <a:gd name="connsiteX0" fmla="*/ 151819 w 3482710"/>
              <a:gd name="connsiteY0" fmla="*/ 0 h 5814813"/>
              <a:gd name="connsiteX1" fmla="*/ 343333 w 3482710"/>
              <a:gd name="connsiteY1" fmla="*/ 389123 h 5814813"/>
              <a:gd name="connsiteX2" fmla="*/ 349380 w 3482710"/>
              <a:gd name="connsiteY2" fmla="*/ 3990631 h 5814813"/>
              <a:gd name="connsiteX3" fmla="*/ 298733 w 3482710"/>
              <a:gd name="connsiteY3" fmla="*/ 5568633 h 5814813"/>
              <a:gd name="connsiteX4" fmla="*/ 649818 w 3482710"/>
              <a:gd name="connsiteY4" fmla="*/ 5578805 h 5814813"/>
              <a:gd name="connsiteX5" fmla="*/ 3427184 w 3482710"/>
              <a:gd name="connsiteY5" fmla="*/ 5686204 h 5814813"/>
              <a:gd name="connsiteX6" fmla="*/ 3482710 w 3482710"/>
              <a:gd name="connsiteY6" fmla="*/ 5688405 h 5814813"/>
              <a:gd name="connsiteX7" fmla="*/ 190664 w 3482710"/>
              <a:gd name="connsiteY7" fmla="*/ 5814813 h 5814813"/>
              <a:gd name="connsiteX8" fmla="*/ 141063 w 3482710"/>
              <a:gd name="connsiteY8" fmla="*/ 4208233 h 5814813"/>
              <a:gd name="connsiteX9" fmla="*/ 0 w 3482710"/>
              <a:gd name="connsiteY9" fmla="*/ 2702 h 5814813"/>
              <a:gd name="connsiteX10" fmla="*/ 151819 w 3482710"/>
              <a:gd name="connsiteY10" fmla="*/ 0 h 5814813"/>
              <a:gd name="connsiteX0" fmla="*/ 151819 w 3482710"/>
              <a:gd name="connsiteY0" fmla="*/ 0 h 5814813"/>
              <a:gd name="connsiteX1" fmla="*/ 337970 w 3482710"/>
              <a:gd name="connsiteY1" fmla="*/ 13709 h 5814813"/>
              <a:gd name="connsiteX2" fmla="*/ 349380 w 3482710"/>
              <a:gd name="connsiteY2" fmla="*/ 3990631 h 5814813"/>
              <a:gd name="connsiteX3" fmla="*/ 298733 w 3482710"/>
              <a:gd name="connsiteY3" fmla="*/ 5568633 h 5814813"/>
              <a:gd name="connsiteX4" fmla="*/ 649818 w 3482710"/>
              <a:gd name="connsiteY4" fmla="*/ 5578805 h 5814813"/>
              <a:gd name="connsiteX5" fmla="*/ 3427184 w 3482710"/>
              <a:gd name="connsiteY5" fmla="*/ 5686204 h 5814813"/>
              <a:gd name="connsiteX6" fmla="*/ 3482710 w 3482710"/>
              <a:gd name="connsiteY6" fmla="*/ 5688405 h 5814813"/>
              <a:gd name="connsiteX7" fmla="*/ 190664 w 3482710"/>
              <a:gd name="connsiteY7" fmla="*/ 5814813 h 5814813"/>
              <a:gd name="connsiteX8" fmla="*/ 141063 w 3482710"/>
              <a:gd name="connsiteY8" fmla="*/ 4208233 h 5814813"/>
              <a:gd name="connsiteX9" fmla="*/ 0 w 3482710"/>
              <a:gd name="connsiteY9" fmla="*/ 2702 h 5814813"/>
              <a:gd name="connsiteX10" fmla="*/ 151819 w 3482710"/>
              <a:gd name="connsiteY10" fmla="*/ 0 h 5814813"/>
              <a:gd name="connsiteX0" fmla="*/ 151819 w 3482710"/>
              <a:gd name="connsiteY0" fmla="*/ 0 h 5814813"/>
              <a:gd name="connsiteX1" fmla="*/ 337970 w 3482710"/>
              <a:gd name="connsiteY1" fmla="*/ 13709 h 5814813"/>
              <a:gd name="connsiteX2" fmla="*/ 349380 w 3482710"/>
              <a:gd name="connsiteY2" fmla="*/ 3990631 h 5814813"/>
              <a:gd name="connsiteX3" fmla="*/ 261192 w 3482710"/>
              <a:gd name="connsiteY3" fmla="*/ 5681257 h 5814813"/>
              <a:gd name="connsiteX4" fmla="*/ 649818 w 3482710"/>
              <a:gd name="connsiteY4" fmla="*/ 5578805 h 5814813"/>
              <a:gd name="connsiteX5" fmla="*/ 3427184 w 3482710"/>
              <a:gd name="connsiteY5" fmla="*/ 5686204 h 5814813"/>
              <a:gd name="connsiteX6" fmla="*/ 3482710 w 3482710"/>
              <a:gd name="connsiteY6" fmla="*/ 5688405 h 5814813"/>
              <a:gd name="connsiteX7" fmla="*/ 190664 w 3482710"/>
              <a:gd name="connsiteY7" fmla="*/ 5814813 h 5814813"/>
              <a:gd name="connsiteX8" fmla="*/ 141063 w 3482710"/>
              <a:gd name="connsiteY8" fmla="*/ 4208233 h 5814813"/>
              <a:gd name="connsiteX9" fmla="*/ 0 w 3482710"/>
              <a:gd name="connsiteY9" fmla="*/ 2702 h 5814813"/>
              <a:gd name="connsiteX10" fmla="*/ 151819 w 3482710"/>
              <a:gd name="connsiteY10" fmla="*/ 0 h 5814813"/>
              <a:gd name="connsiteX0" fmla="*/ 151819 w 3482710"/>
              <a:gd name="connsiteY0" fmla="*/ 0 h 5814813"/>
              <a:gd name="connsiteX1" fmla="*/ 337970 w 3482710"/>
              <a:gd name="connsiteY1" fmla="*/ 13709 h 5814813"/>
              <a:gd name="connsiteX2" fmla="*/ 261192 w 3482710"/>
              <a:gd name="connsiteY2" fmla="*/ 5681257 h 5814813"/>
              <a:gd name="connsiteX3" fmla="*/ 649818 w 3482710"/>
              <a:gd name="connsiteY3" fmla="*/ 5578805 h 5814813"/>
              <a:gd name="connsiteX4" fmla="*/ 3427184 w 3482710"/>
              <a:gd name="connsiteY4" fmla="*/ 5686204 h 5814813"/>
              <a:gd name="connsiteX5" fmla="*/ 3482710 w 3482710"/>
              <a:gd name="connsiteY5" fmla="*/ 5688405 h 5814813"/>
              <a:gd name="connsiteX6" fmla="*/ 190664 w 3482710"/>
              <a:gd name="connsiteY6" fmla="*/ 5814813 h 5814813"/>
              <a:gd name="connsiteX7" fmla="*/ 141063 w 3482710"/>
              <a:gd name="connsiteY7" fmla="*/ 4208233 h 5814813"/>
              <a:gd name="connsiteX8" fmla="*/ 0 w 3482710"/>
              <a:gd name="connsiteY8" fmla="*/ 2702 h 5814813"/>
              <a:gd name="connsiteX9" fmla="*/ 151819 w 3482710"/>
              <a:gd name="connsiteY9" fmla="*/ 0 h 5814813"/>
              <a:gd name="connsiteX0" fmla="*/ 151819 w 3482710"/>
              <a:gd name="connsiteY0" fmla="*/ 0 h 5814813"/>
              <a:gd name="connsiteX1" fmla="*/ 337970 w 3482710"/>
              <a:gd name="connsiteY1" fmla="*/ 13709 h 5814813"/>
              <a:gd name="connsiteX2" fmla="*/ 271918 w 3482710"/>
              <a:gd name="connsiteY2" fmla="*/ 5563270 h 5814813"/>
              <a:gd name="connsiteX3" fmla="*/ 649818 w 3482710"/>
              <a:gd name="connsiteY3" fmla="*/ 5578805 h 5814813"/>
              <a:gd name="connsiteX4" fmla="*/ 3427184 w 3482710"/>
              <a:gd name="connsiteY4" fmla="*/ 5686204 h 5814813"/>
              <a:gd name="connsiteX5" fmla="*/ 3482710 w 3482710"/>
              <a:gd name="connsiteY5" fmla="*/ 5688405 h 5814813"/>
              <a:gd name="connsiteX6" fmla="*/ 190664 w 3482710"/>
              <a:gd name="connsiteY6" fmla="*/ 5814813 h 5814813"/>
              <a:gd name="connsiteX7" fmla="*/ 141063 w 3482710"/>
              <a:gd name="connsiteY7" fmla="*/ 4208233 h 5814813"/>
              <a:gd name="connsiteX8" fmla="*/ 0 w 3482710"/>
              <a:gd name="connsiteY8" fmla="*/ 2702 h 5814813"/>
              <a:gd name="connsiteX9" fmla="*/ 151819 w 3482710"/>
              <a:gd name="connsiteY9" fmla="*/ 0 h 5814813"/>
              <a:gd name="connsiteX0" fmla="*/ 151819 w 3482710"/>
              <a:gd name="connsiteY0" fmla="*/ 0 h 5707552"/>
              <a:gd name="connsiteX1" fmla="*/ 337970 w 3482710"/>
              <a:gd name="connsiteY1" fmla="*/ 13709 h 5707552"/>
              <a:gd name="connsiteX2" fmla="*/ 271918 w 3482710"/>
              <a:gd name="connsiteY2" fmla="*/ 5563270 h 5707552"/>
              <a:gd name="connsiteX3" fmla="*/ 649818 w 3482710"/>
              <a:gd name="connsiteY3" fmla="*/ 5578805 h 5707552"/>
              <a:gd name="connsiteX4" fmla="*/ 3427184 w 3482710"/>
              <a:gd name="connsiteY4" fmla="*/ 5686204 h 5707552"/>
              <a:gd name="connsiteX5" fmla="*/ 3482710 w 3482710"/>
              <a:gd name="connsiteY5" fmla="*/ 5688405 h 5707552"/>
              <a:gd name="connsiteX6" fmla="*/ 217479 w 3482710"/>
              <a:gd name="connsiteY6" fmla="*/ 5707552 h 5707552"/>
              <a:gd name="connsiteX7" fmla="*/ 141063 w 3482710"/>
              <a:gd name="connsiteY7" fmla="*/ 4208233 h 5707552"/>
              <a:gd name="connsiteX8" fmla="*/ 0 w 3482710"/>
              <a:gd name="connsiteY8" fmla="*/ 2702 h 5707552"/>
              <a:gd name="connsiteX9" fmla="*/ 151819 w 3482710"/>
              <a:gd name="connsiteY9" fmla="*/ 0 h 5707552"/>
              <a:gd name="connsiteX0" fmla="*/ 151819 w 3482710"/>
              <a:gd name="connsiteY0" fmla="*/ 0 h 5809450"/>
              <a:gd name="connsiteX1" fmla="*/ 337970 w 3482710"/>
              <a:gd name="connsiteY1" fmla="*/ 13709 h 5809450"/>
              <a:gd name="connsiteX2" fmla="*/ 271918 w 3482710"/>
              <a:gd name="connsiteY2" fmla="*/ 5563270 h 5809450"/>
              <a:gd name="connsiteX3" fmla="*/ 649818 w 3482710"/>
              <a:gd name="connsiteY3" fmla="*/ 5578805 h 5809450"/>
              <a:gd name="connsiteX4" fmla="*/ 3427184 w 3482710"/>
              <a:gd name="connsiteY4" fmla="*/ 5686204 h 5809450"/>
              <a:gd name="connsiteX5" fmla="*/ 3482710 w 3482710"/>
              <a:gd name="connsiteY5" fmla="*/ 5688405 h 5809450"/>
              <a:gd name="connsiteX6" fmla="*/ 179938 w 3482710"/>
              <a:gd name="connsiteY6" fmla="*/ 5809450 h 5809450"/>
              <a:gd name="connsiteX7" fmla="*/ 141063 w 3482710"/>
              <a:gd name="connsiteY7" fmla="*/ 4208233 h 5809450"/>
              <a:gd name="connsiteX8" fmla="*/ 0 w 3482710"/>
              <a:gd name="connsiteY8" fmla="*/ 2702 h 5809450"/>
              <a:gd name="connsiteX9" fmla="*/ 151819 w 3482710"/>
              <a:gd name="connsiteY9" fmla="*/ 0 h 5809450"/>
              <a:gd name="connsiteX0" fmla="*/ 151819 w 3482710"/>
              <a:gd name="connsiteY0" fmla="*/ 0 h 5809450"/>
              <a:gd name="connsiteX1" fmla="*/ 337970 w 3482710"/>
              <a:gd name="connsiteY1" fmla="*/ 13709 h 5809450"/>
              <a:gd name="connsiteX2" fmla="*/ 271918 w 3482710"/>
              <a:gd name="connsiteY2" fmla="*/ 5563270 h 5809450"/>
              <a:gd name="connsiteX3" fmla="*/ 649818 w 3482710"/>
              <a:gd name="connsiteY3" fmla="*/ 5578805 h 5809450"/>
              <a:gd name="connsiteX4" fmla="*/ 3482710 w 3482710"/>
              <a:gd name="connsiteY4" fmla="*/ 5688405 h 5809450"/>
              <a:gd name="connsiteX5" fmla="*/ 179938 w 3482710"/>
              <a:gd name="connsiteY5" fmla="*/ 5809450 h 5809450"/>
              <a:gd name="connsiteX6" fmla="*/ 141063 w 3482710"/>
              <a:gd name="connsiteY6" fmla="*/ 4208233 h 5809450"/>
              <a:gd name="connsiteX7" fmla="*/ 0 w 3482710"/>
              <a:gd name="connsiteY7" fmla="*/ 2702 h 5809450"/>
              <a:gd name="connsiteX8" fmla="*/ 151819 w 3482710"/>
              <a:gd name="connsiteY8" fmla="*/ 0 h 5809450"/>
              <a:gd name="connsiteX0" fmla="*/ 151819 w 2254571"/>
              <a:gd name="connsiteY0" fmla="*/ 0 h 5809450"/>
              <a:gd name="connsiteX1" fmla="*/ 337970 w 2254571"/>
              <a:gd name="connsiteY1" fmla="*/ 13709 h 5809450"/>
              <a:gd name="connsiteX2" fmla="*/ 271918 w 2254571"/>
              <a:gd name="connsiteY2" fmla="*/ 5563270 h 5809450"/>
              <a:gd name="connsiteX3" fmla="*/ 649818 w 2254571"/>
              <a:gd name="connsiteY3" fmla="*/ 5578805 h 5809450"/>
              <a:gd name="connsiteX4" fmla="*/ 2254571 w 2254571"/>
              <a:gd name="connsiteY4" fmla="*/ 5452431 h 5809450"/>
              <a:gd name="connsiteX5" fmla="*/ 179938 w 2254571"/>
              <a:gd name="connsiteY5" fmla="*/ 5809450 h 5809450"/>
              <a:gd name="connsiteX6" fmla="*/ 141063 w 2254571"/>
              <a:gd name="connsiteY6" fmla="*/ 4208233 h 5809450"/>
              <a:gd name="connsiteX7" fmla="*/ 0 w 2254571"/>
              <a:gd name="connsiteY7" fmla="*/ 2702 h 5809450"/>
              <a:gd name="connsiteX8" fmla="*/ 151819 w 2254571"/>
              <a:gd name="connsiteY8" fmla="*/ 0 h 5809450"/>
              <a:gd name="connsiteX0" fmla="*/ 151819 w 1723629"/>
              <a:gd name="connsiteY0" fmla="*/ 0 h 5809450"/>
              <a:gd name="connsiteX1" fmla="*/ 337970 w 1723629"/>
              <a:gd name="connsiteY1" fmla="*/ 13709 h 5809450"/>
              <a:gd name="connsiteX2" fmla="*/ 271918 w 1723629"/>
              <a:gd name="connsiteY2" fmla="*/ 5563270 h 5809450"/>
              <a:gd name="connsiteX3" fmla="*/ 649818 w 1723629"/>
              <a:gd name="connsiteY3" fmla="*/ 5578805 h 5809450"/>
              <a:gd name="connsiteX4" fmla="*/ 1723629 w 1723629"/>
              <a:gd name="connsiteY4" fmla="*/ 5752762 h 5809450"/>
              <a:gd name="connsiteX5" fmla="*/ 179938 w 1723629"/>
              <a:gd name="connsiteY5" fmla="*/ 5809450 h 5809450"/>
              <a:gd name="connsiteX6" fmla="*/ 141063 w 1723629"/>
              <a:gd name="connsiteY6" fmla="*/ 4208233 h 5809450"/>
              <a:gd name="connsiteX7" fmla="*/ 0 w 1723629"/>
              <a:gd name="connsiteY7" fmla="*/ 2702 h 5809450"/>
              <a:gd name="connsiteX8" fmla="*/ 151819 w 1723629"/>
              <a:gd name="connsiteY8" fmla="*/ 0 h 5809450"/>
              <a:gd name="connsiteX0" fmla="*/ 151819 w 1723629"/>
              <a:gd name="connsiteY0" fmla="*/ 0 h 5809450"/>
              <a:gd name="connsiteX1" fmla="*/ 337970 w 1723629"/>
              <a:gd name="connsiteY1" fmla="*/ 13709 h 5809450"/>
              <a:gd name="connsiteX2" fmla="*/ 271918 w 1723629"/>
              <a:gd name="connsiteY2" fmla="*/ 5563270 h 5809450"/>
              <a:gd name="connsiteX3" fmla="*/ 1723629 w 1723629"/>
              <a:gd name="connsiteY3" fmla="*/ 5752762 h 5809450"/>
              <a:gd name="connsiteX4" fmla="*/ 179938 w 1723629"/>
              <a:gd name="connsiteY4" fmla="*/ 5809450 h 5809450"/>
              <a:gd name="connsiteX5" fmla="*/ 141063 w 1723629"/>
              <a:gd name="connsiteY5" fmla="*/ 4208233 h 5809450"/>
              <a:gd name="connsiteX6" fmla="*/ 0 w 1723629"/>
              <a:gd name="connsiteY6" fmla="*/ 2702 h 5809450"/>
              <a:gd name="connsiteX7" fmla="*/ 151819 w 1723629"/>
              <a:gd name="connsiteY7" fmla="*/ 0 h 5809450"/>
              <a:gd name="connsiteX0" fmla="*/ 151819 w 1723629"/>
              <a:gd name="connsiteY0" fmla="*/ 0 h 5804087"/>
              <a:gd name="connsiteX1" fmla="*/ 337970 w 1723629"/>
              <a:gd name="connsiteY1" fmla="*/ 13709 h 5804087"/>
              <a:gd name="connsiteX2" fmla="*/ 271918 w 1723629"/>
              <a:gd name="connsiteY2" fmla="*/ 5563270 h 5804087"/>
              <a:gd name="connsiteX3" fmla="*/ 1723629 w 1723629"/>
              <a:gd name="connsiteY3" fmla="*/ 5752762 h 5804087"/>
              <a:gd name="connsiteX4" fmla="*/ 421275 w 1723629"/>
              <a:gd name="connsiteY4" fmla="*/ 5804087 h 5804087"/>
              <a:gd name="connsiteX5" fmla="*/ 141063 w 1723629"/>
              <a:gd name="connsiteY5" fmla="*/ 4208233 h 5804087"/>
              <a:gd name="connsiteX6" fmla="*/ 0 w 1723629"/>
              <a:gd name="connsiteY6" fmla="*/ 2702 h 5804087"/>
              <a:gd name="connsiteX7" fmla="*/ 151819 w 1723629"/>
              <a:gd name="connsiteY7" fmla="*/ 0 h 5804087"/>
              <a:gd name="connsiteX0" fmla="*/ 151819 w 1723629"/>
              <a:gd name="connsiteY0" fmla="*/ 0 h 5820176"/>
              <a:gd name="connsiteX1" fmla="*/ 337970 w 1723629"/>
              <a:gd name="connsiteY1" fmla="*/ 13709 h 5820176"/>
              <a:gd name="connsiteX2" fmla="*/ 271918 w 1723629"/>
              <a:gd name="connsiteY2" fmla="*/ 5563270 h 5820176"/>
              <a:gd name="connsiteX3" fmla="*/ 1723629 w 1723629"/>
              <a:gd name="connsiteY3" fmla="*/ 5752762 h 5820176"/>
              <a:gd name="connsiteX4" fmla="*/ 185301 w 1723629"/>
              <a:gd name="connsiteY4" fmla="*/ 5820176 h 5820176"/>
              <a:gd name="connsiteX5" fmla="*/ 141063 w 1723629"/>
              <a:gd name="connsiteY5" fmla="*/ 4208233 h 5820176"/>
              <a:gd name="connsiteX6" fmla="*/ 0 w 1723629"/>
              <a:gd name="connsiteY6" fmla="*/ 2702 h 5820176"/>
              <a:gd name="connsiteX7" fmla="*/ 151819 w 1723629"/>
              <a:gd name="connsiteY7" fmla="*/ 0 h 5820176"/>
              <a:gd name="connsiteX0" fmla="*/ 151819 w 1723629"/>
              <a:gd name="connsiteY0" fmla="*/ 0 h 5820176"/>
              <a:gd name="connsiteX1" fmla="*/ 337970 w 1723629"/>
              <a:gd name="connsiteY1" fmla="*/ 13709 h 5820176"/>
              <a:gd name="connsiteX2" fmla="*/ 271918 w 1723629"/>
              <a:gd name="connsiteY2" fmla="*/ 5563270 h 5820176"/>
              <a:gd name="connsiteX3" fmla="*/ 1723629 w 1723629"/>
              <a:gd name="connsiteY3" fmla="*/ 5752762 h 5820176"/>
              <a:gd name="connsiteX4" fmla="*/ 185301 w 1723629"/>
              <a:gd name="connsiteY4" fmla="*/ 5820176 h 5820176"/>
              <a:gd name="connsiteX5" fmla="*/ 0 w 1723629"/>
              <a:gd name="connsiteY5" fmla="*/ 2702 h 5820176"/>
              <a:gd name="connsiteX6" fmla="*/ 151819 w 1723629"/>
              <a:gd name="connsiteY6" fmla="*/ 0 h 5820176"/>
              <a:gd name="connsiteX0" fmla="*/ 151819 w 1755807"/>
              <a:gd name="connsiteY0" fmla="*/ 0 h 5820176"/>
              <a:gd name="connsiteX1" fmla="*/ 337970 w 1755807"/>
              <a:gd name="connsiteY1" fmla="*/ 13709 h 5820176"/>
              <a:gd name="connsiteX2" fmla="*/ 271918 w 1755807"/>
              <a:gd name="connsiteY2" fmla="*/ 5563270 h 5820176"/>
              <a:gd name="connsiteX3" fmla="*/ 1755807 w 1755807"/>
              <a:gd name="connsiteY3" fmla="*/ 5752762 h 5820176"/>
              <a:gd name="connsiteX4" fmla="*/ 185301 w 1755807"/>
              <a:gd name="connsiteY4" fmla="*/ 5820176 h 5820176"/>
              <a:gd name="connsiteX5" fmla="*/ 0 w 1755807"/>
              <a:gd name="connsiteY5" fmla="*/ 2702 h 5820176"/>
              <a:gd name="connsiteX6" fmla="*/ 151819 w 1755807"/>
              <a:gd name="connsiteY6" fmla="*/ 0 h 5820176"/>
              <a:gd name="connsiteX0" fmla="*/ 151819 w 1755807"/>
              <a:gd name="connsiteY0" fmla="*/ 5830 h 5826006"/>
              <a:gd name="connsiteX1" fmla="*/ 337970 w 1755807"/>
              <a:gd name="connsiteY1" fmla="*/ 0 h 5826006"/>
              <a:gd name="connsiteX2" fmla="*/ 271918 w 1755807"/>
              <a:gd name="connsiteY2" fmla="*/ 5569100 h 5826006"/>
              <a:gd name="connsiteX3" fmla="*/ 1755807 w 1755807"/>
              <a:gd name="connsiteY3" fmla="*/ 5758592 h 5826006"/>
              <a:gd name="connsiteX4" fmla="*/ 185301 w 1755807"/>
              <a:gd name="connsiteY4" fmla="*/ 5826006 h 5826006"/>
              <a:gd name="connsiteX5" fmla="*/ 0 w 1755807"/>
              <a:gd name="connsiteY5" fmla="*/ 8532 h 5826006"/>
              <a:gd name="connsiteX6" fmla="*/ 151819 w 1755807"/>
              <a:gd name="connsiteY6" fmla="*/ 5830 h 5826006"/>
              <a:gd name="connsiteX0" fmla="*/ 151819 w 1755807"/>
              <a:gd name="connsiteY0" fmla="*/ 5830 h 5826006"/>
              <a:gd name="connsiteX1" fmla="*/ 337970 w 1755807"/>
              <a:gd name="connsiteY1" fmla="*/ 0 h 5826006"/>
              <a:gd name="connsiteX2" fmla="*/ 271918 w 1755807"/>
              <a:gd name="connsiteY2" fmla="*/ 5569100 h 5826006"/>
              <a:gd name="connsiteX3" fmla="*/ 1755807 w 1755807"/>
              <a:gd name="connsiteY3" fmla="*/ 5758592 h 5826006"/>
              <a:gd name="connsiteX4" fmla="*/ 185301 w 1755807"/>
              <a:gd name="connsiteY4" fmla="*/ 5826006 h 5826006"/>
              <a:gd name="connsiteX5" fmla="*/ 0 w 1755807"/>
              <a:gd name="connsiteY5" fmla="*/ 8532 h 5826006"/>
              <a:gd name="connsiteX6" fmla="*/ 151819 w 1755807"/>
              <a:gd name="connsiteY6" fmla="*/ 5830 h 5826006"/>
              <a:gd name="connsiteX0" fmla="*/ 151819 w 1755807"/>
              <a:gd name="connsiteY0" fmla="*/ 5830 h 5826006"/>
              <a:gd name="connsiteX1" fmla="*/ 337970 w 1755807"/>
              <a:gd name="connsiteY1" fmla="*/ 0 h 5826006"/>
              <a:gd name="connsiteX2" fmla="*/ 185949 w 1755807"/>
              <a:gd name="connsiteY2" fmla="*/ 5694146 h 5826006"/>
              <a:gd name="connsiteX3" fmla="*/ 1755807 w 1755807"/>
              <a:gd name="connsiteY3" fmla="*/ 5758592 h 5826006"/>
              <a:gd name="connsiteX4" fmla="*/ 185301 w 1755807"/>
              <a:gd name="connsiteY4" fmla="*/ 5826006 h 5826006"/>
              <a:gd name="connsiteX5" fmla="*/ 0 w 1755807"/>
              <a:gd name="connsiteY5" fmla="*/ 8532 h 5826006"/>
              <a:gd name="connsiteX6" fmla="*/ 151819 w 1755807"/>
              <a:gd name="connsiteY6" fmla="*/ 5830 h 5826006"/>
              <a:gd name="connsiteX0" fmla="*/ 151819 w 1755807"/>
              <a:gd name="connsiteY0" fmla="*/ 5830 h 5826006"/>
              <a:gd name="connsiteX1" fmla="*/ 337970 w 1755807"/>
              <a:gd name="connsiteY1" fmla="*/ 0 h 5826006"/>
              <a:gd name="connsiteX2" fmla="*/ 185949 w 1755807"/>
              <a:gd name="connsiteY2" fmla="*/ 5694146 h 5826006"/>
              <a:gd name="connsiteX3" fmla="*/ 1755807 w 1755807"/>
              <a:gd name="connsiteY3" fmla="*/ 5758592 h 5826006"/>
              <a:gd name="connsiteX4" fmla="*/ 185301 w 1755807"/>
              <a:gd name="connsiteY4" fmla="*/ 5826006 h 5826006"/>
              <a:gd name="connsiteX5" fmla="*/ 0 w 1755807"/>
              <a:gd name="connsiteY5" fmla="*/ 8532 h 5826006"/>
              <a:gd name="connsiteX6" fmla="*/ 151819 w 1755807"/>
              <a:gd name="connsiteY6" fmla="*/ 5830 h 5826006"/>
              <a:gd name="connsiteX0" fmla="*/ 151819 w 1744084"/>
              <a:gd name="connsiteY0" fmla="*/ 5830 h 5826006"/>
              <a:gd name="connsiteX1" fmla="*/ 337970 w 1744084"/>
              <a:gd name="connsiteY1" fmla="*/ 0 h 5826006"/>
              <a:gd name="connsiteX2" fmla="*/ 185949 w 1744084"/>
              <a:gd name="connsiteY2" fmla="*/ 5694146 h 5826006"/>
              <a:gd name="connsiteX3" fmla="*/ 1744084 w 1744084"/>
              <a:gd name="connsiteY3" fmla="*/ 5766407 h 5826006"/>
              <a:gd name="connsiteX4" fmla="*/ 185301 w 1744084"/>
              <a:gd name="connsiteY4" fmla="*/ 5826006 h 5826006"/>
              <a:gd name="connsiteX5" fmla="*/ 0 w 1744084"/>
              <a:gd name="connsiteY5" fmla="*/ 8532 h 5826006"/>
              <a:gd name="connsiteX6" fmla="*/ 151819 w 1744084"/>
              <a:gd name="connsiteY6" fmla="*/ 5830 h 5826006"/>
              <a:gd name="connsiteX0" fmla="*/ 151819 w 1744084"/>
              <a:gd name="connsiteY0" fmla="*/ 5830 h 5826006"/>
              <a:gd name="connsiteX1" fmla="*/ 337970 w 1744084"/>
              <a:gd name="connsiteY1" fmla="*/ 0 h 5826006"/>
              <a:gd name="connsiteX2" fmla="*/ 185949 w 1744084"/>
              <a:gd name="connsiteY2" fmla="*/ 5705869 h 5826006"/>
              <a:gd name="connsiteX3" fmla="*/ 1744084 w 1744084"/>
              <a:gd name="connsiteY3" fmla="*/ 5766407 h 5826006"/>
              <a:gd name="connsiteX4" fmla="*/ 185301 w 1744084"/>
              <a:gd name="connsiteY4" fmla="*/ 5826006 h 5826006"/>
              <a:gd name="connsiteX5" fmla="*/ 0 w 1744084"/>
              <a:gd name="connsiteY5" fmla="*/ 8532 h 5826006"/>
              <a:gd name="connsiteX6" fmla="*/ 151819 w 1744084"/>
              <a:gd name="connsiteY6" fmla="*/ 5830 h 5826006"/>
              <a:gd name="connsiteX0" fmla="*/ 151819 w 1744084"/>
              <a:gd name="connsiteY0" fmla="*/ 13413 h 5833589"/>
              <a:gd name="connsiteX1" fmla="*/ 360886 w 1744084"/>
              <a:gd name="connsiteY1" fmla="*/ 0 h 5833589"/>
              <a:gd name="connsiteX2" fmla="*/ 185949 w 1744084"/>
              <a:gd name="connsiteY2" fmla="*/ 5713452 h 5833589"/>
              <a:gd name="connsiteX3" fmla="*/ 1744084 w 1744084"/>
              <a:gd name="connsiteY3" fmla="*/ 5773990 h 5833589"/>
              <a:gd name="connsiteX4" fmla="*/ 185301 w 1744084"/>
              <a:gd name="connsiteY4" fmla="*/ 5833589 h 5833589"/>
              <a:gd name="connsiteX5" fmla="*/ 0 w 1744084"/>
              <a:gd name="connsiteY5" fmla="*/ 16115 h 5833589"/>
              <a:gd name="connsiteX6" fmla="*/ 151819 w 1744084"/>
              <a:gd name="connsiteY6" fmla="*/ 13413 h 583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4084" h="5833589">
                <a:moveTo>
                  <a:pt x="151819" y="13413"/>
                </a:moveTo>
                <a:lnTo>
                  <a:pt x="360886" y="0"/>
                </a:lnTo>
                <a:cubicBezTo>
                  <a:pt x="340038" y="985953"/>
                  <a:pt x="184774" y="4750767"/>
                  <a:pt x="185949" y="5713452"/>
                </a:cubicBezTo>
                <a:lnTo>
                  <a:pt x="1744084" y="5773990"/>
                </a:lnTo>
                <a:lnTo>
                  <a:pt x="185301" y="5833589"/>
                </a:lnTo>
                <a:lnTo>
                  <a:pt x="0" y="16115"/>
                </a:lnTo>
                <a:cubicBezTo>
                  <a:pt x="34557" y="16076"/>
                  <a:pt x="86129" y="15126"/>
                  <a:pt x="151819" y="13413"/>
                </a:cubicBezTo>
                <a:close/>
              </a:path>
            </a:pathLst>
          </a:custGeom>
          <a:solidFill>
            <a:srgbClr val="0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7B19C997-4A59-4C83-AA42-9A60882504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9" name="Group 28">
              <a:extLst>
                <a:ext uri="{FF2B5EF4-FFF2-40B4-BE49-F238E27FC236}">
                  <a16:creationId xmlns:a16="http://schemas.microsoft.com/office/drawing/2014/main" id="{537253AC-D339-4B50-958F-895310044D1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1" name="Straight Connector 30">
                <a:extLst>
                  <a:ext uri="{FF2B5EF4-FFF2-40B4-BE49-F238E27FC236}">
                    <a16:creationId xmlns:a16="http://schemas.microsoft.com/office/drawing/2014/main" id="{87F37A83-F821-4241-ACE8-6A7191E6F0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E0B09F3-7E93-495C-AFDA-4689EFB7BB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EDE0C2F0-427D-4259-AD34-4D5269EF1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Freeform: Shape 33">
            <a:extLst>
              <a:ext uri="{FF2B5EF4-FFF2-40B4-BE49-F238E27FC236}">
                <a16:creationId xmlns:a16="http://schemas.microsoft.com/office/drawing/2014/main" id="{BEAC1D59-0216-495E-957C-20BD0BC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65497">
            <a:off x="6606009" y="422894"/>
            <a:ext cx="4969415" cy="5941601"/>
          </a:xfrm>
          <a:custGeom>
            <a:avLst/>
            <a:gdLst>
              <a:gd name="connsiteX0" fmla="*/ 150603 w 5058870"/>
              <a:gd name="connsiteY0" fmla="*/ 117182 h 6048556"/>
              <a:gd name="connsiteX1" fmla="*/ 132479 w 5058870"/>
              <a:gd name="connsiteY1" fmla="*/ 4325039 h 6048556"/>
              <a:gd name="connsiteX2" fmla="*/ 131983 w 5058870"/>
              <a:gd name="connsiteY2" fmla="*/ 5903854 h 6048556"/>
              <a:gd name="connsiteX3" fmla="*/ 483214 w 5058870"/>
              <a:gd name="connsiteY3" fmla="*/ 5902868 h 6048556"/>
              <a:gd name="connsiteX4" fmla="*/ 4936993 w 5058870"/>
              <a:gd name="connsiteY4" fmla="*/ 5929734 h 6048556"/>
              <a:gd name="connsiteX5" fmla="*/ 4946665 w 5058870"/>
              <a:gd name="connsiteY5" fmla="*/ 5879073 h 6048556"/>
              <a:gd name="connsiteX6" fmla="*/ 4942148 w 5058870"/>
              <a:gd name="connsiteY6" fmla="*/ 5858061 h 6048556"/>
              <a:gd name="connsiteX7" fmla="*/ 4948266 w 5058870"/>
              <a:gd name="connsiteY7" fmla="*/ 5746170 h 6048556"/>
              <a:gd name="connsiteX8" fmla="*/ 4945532 w 5058870"/>
              <a:gd name="connsiteY8" fmla="*/ 5672498 h 6048556"/>
              <a:gd name="connsiteX9" fmla="*/ 4937303 w 5058870"/>
              <a:gd name="connsiteY9" fmla="*/ 5632742 h 6048556"/>
              <a:gd name="connsiteX10" fmla="*/ 4939222 w 5058870"/>
              <a:gd name="connsiteY10" fmla="*/ 3836805 h 6048556"/>
              <a:gd name="connsiteX11" fmla="*/ 4941754 w 5058870"/>
              <a:gd name="connsiteY11" fmla="*/ 3658384 h 6048556"/>
              <a:gd name="connsiteX12" fmla="*/ 4940629 w 5058870"/>
              <a:gd name="connsiteY12" fmla="*/ 3380518 h 6048556"/>
              <a:gd name="connsiteX13" fmla="*/ 4939141 w 5058870"/>
              <a:gd name="connsiteY13" fmla="*/ 2223148 h 6048556"/>
              <a:gd name="connsiteX14" fmla="*/ 4944373 w 5058870"/>
              <a:gd name="connsiteY14" fmla="*/ 2168527 h 6048556"/>
              <a:gd name="connsiteX15" fmla="*/ 4957485 w 5058870"/>
              <a:gd name="connsiteY15" fmla="*/ 2101155 h 6048556"/>
              <a:gd name="connsiteX16" fmla="*/ 4953493 w 5058870"/>
              <a:gd name="connsiteY16" fmla="*/ 2087335 h 6048556"/>
              <a:gd name="connsiteX17" fmla="*/ 4949567 w 5058870"/>
              <a:gd name="connsiteY17" fmla="*/ 2083233 h 6048556"/>
              <a:gd name="connsiteX18" fmla="*/ 4956568 w 5058870"/>
              <a:gd name="connsiteY18" fmla="*/ 1996948 h 6048556"/>
              <a:gd name="connsiteX19" fmla="*/ 4950918 w 5058870"/>
              <a:gd name="connsiteY19" fmla="*/ 1942239 h 6048556"/>
              <a:gd name="connsiteX20" fmla="*/ 4939630 w 5058870"/>
              <a:gd name="connsiteY20" fmla="*/ 1916398 h 6048556"/>
              <a:gd name="connsiteX21" fmla="*/ 4939894 w 5058870"/>
              <a:gd name="connsiteY21" fmla="*/ 1749740 h 6048556"/>
              <a:gd name="connsiteX22" fmla="*/ 4942210 w 5058870"/>
              <a:gd name="connsiteY22" fmla="*/ 1749472 h 6048556"/>
              <a:gd name="connsiteX23" fmla="*/ 4953013 w 5058870"/>
              <a:gd name="connsiteY23" fmla="*/ 1710630 h 6048556"/>
              <a:gd name="connsiteX24" fmla="*/ 4948218 w 5058870"/>
              <a:gd name="connsiteY24" fmla="*/ 1629599 h 6048556"/>
              <a:gd name="connsiteX25" fmla="*/ 4960078 w 5058870"/>
              <a:gd name="connsiteY25" fmla="*/ 1549960 h 6048556"/>
              <a:gd name="connsiteX26" fmla="*/ 4964913 w 5058870"/>
              <a:gd name="connsiteY26" fmla="*/ 1537680 h 6048556"/>
              <a:gd name="connsiteX27" fmla="*/ 4972690 w 5058870"/>
              <a:gd name="connsiteY27" fmla="*/ 1456487 h 6048556"/>
              <a:gd name="connsiteX28" fmla="*/ 4985803 w 5058870"/>
              <a:gd name="connsiteY28" fmla="*/ 1389117 h 6048556"/>
              <a:gd name="connsiteX29" fmla="*/ 4981810 w 5058870"/>
              <a:gd name="connsiteY29" fmla="*/ 1375297 h 6048556"/>
              <a:gd name="connsiteX30" fmla="*/ 4977885 w 5058870"/>
              <a:gd name="connsiteY30" fmla="*/ 1371195 h 6048556"/>
              <a:gd name="connsiteX31" fmla="*/ 4985953 w 5058870"/>
              <a:gd name="connsiteY31" fmla="*/ 1321699 h 6048556"/>
              <a:gd name="connsiteX32" fmla="*/ 4984884 w 5058870"/>
              <a:gd name="connsiteY32" fmla="*/ 1284910 h 6048556"/>
              <a:gd name="connsiteX33" fmla="*/ 4979236 w 5058870"/>
              <a:gd name="connsiteY33" fmla="*/ 1230203 h 6048556"/>
              <a:gd name="connsiteX34" fmla="*/ 4960733 w 5058870"/>
              <a:gd name="connsiteY34" fmla="*/ 1140677 h 6048556"/>
              <a:gd name="connsiteX35" fmla="*/ 4954582 w 5058870"/>
              <a:gd name="connsiteY35" fmla="*/ 1117885 h 6048556"/>
              <a:gd name="connsiteX36" fmla="*/ 4951126 w 5058870"/>
              <a:gd name="connsiteY36" fmla="*/ 1054204 h 6048556"/>
              <a:gd name="connsiteX37" fmla="*/ 4950498 w 5058870"/>
              <a:gd name="connsiteY37" fmla="*/ 946280 h 6048556"/>
              <a:gd name="connsiteX38" fmla="*/ 4943633 w 5058870"/>
              <a:gd name="connsiteY38" fmla="*/ 907020 h 6048556"/>
              <a:gd name="connsiteX39" fmla="*/ 4941234 w 5058870"/>
              <a:gd name="connsiteY39" fmla="*/ 906169 h 6048556"/>
              <a:gd name="connsiteX40" fmla="*/ 4943722 w 5058870"/>
              <a:gd name="connsiteY40" fmla="*/ 749069 h 6048556"/>
              <a:gd name="connsiteX41" fmla="*/ 4941492 w 5058870"/>
              <a:gd name="connsiteY41" fmla="*/ 743898 h 6048556"/>
              <a:gd name="connsiteX42" fmla="*/ 4941895 w 5058870"/>
              <a:gd name="connsiteY42" fmla="*/ 490199 h 6048556"/>
              <a:gd name="connsiteX43" fmla="*/ 4942394 w 5058870"/>
              <a:gd name="connsiteY43" fmla="*/ 485589 h 6048556"/>
              <a:gd name="connsiteX44" fmla="*/ 4944145 w 5058870"/>
              <a:gd name="connsiteY44" fmla="*/ 454302 h 6048556"/>
              <a:gd name="connsiteX45" fmla="*/ 4942033 w 5058870"/>
              <a:gd name="connsiteY45" fmla="*/ 403560 h 6048556"/>
              <a:gd name="connsiteX46" fmla="*/ 4945792 w 5058870"/>
              <a:gd name="connsiteY46" fmla="*/ 179623 h 6048556"/>
              <a:gd name="connsiteX47" fmla="*/ 4942390 w 5058870"/>
              <a:gd name="connsiteY47" fmla="*/ 177932 h 6048556"/>
              <a:gd name="connsiteX48" fmla="*/ 4942445 w 5058870"/>
              <a:gd name="connsiteY48" fmla="*/ 143139 h 6048556"/>
              <a:gd name="connsiteX49" fmla="*/ 4909651 w 5058870"/>
              <a:gd name="connsiteY49" fmla="*/ 121087 h 6048556"/>
              <a:gd name="connsiteX50" fmla="*/ 3548714 w 5058870"/>
              <a:gd name="connsiteY50" fmla="*/ 114721 h 6048556"/>
              <a:gd name="connsiteX51" fmla="*/ 150603 w 5058870"/>
              <a:gd name="connsiteY51" fmla="*/ 117182 h 6048556"/>
              <a:gd name="connsiteX52" fmla="*/ 0 w 5058870"/>
              <a:gd name="connsiteY52" fmla="*/ 0 h 6048556"/>
              <a:gd name="connsiteX53" fmla="*/ 5058870 w 5058870"/>
              <a:gd name="connsiteY53" fmla="*/ 0 h 6048556"/>
              <a:gd name="connsiteX54" fmla="*/ 5058870 w 5058870"/>
              <a:gd name="connsiteY54" fmla="*/ 6048556 h 6048556"/>
              <a:gd name="connsiteX55" fmla="*/ 0 w 5058870"/>
              <a:gd name="connsiteY55" fmla="*/ 6048556 h 6048556"/>
              <a:gd name="connsiteX0" fmla="*/ 150603 w 5058870"/>
              <a:gd name="connsiteY0" fmla="*/ 117182 h 6048556"/>
              <a:gd name="connsiteX1" fmla="*/ 132479 w 5058870"/>
              <a:gd name="connsiteY1" fmla="*/ 4325039 h 6048556"/>
              <a:gd name="connsiteX2" fmla="*/ 131983 w 5058870"/>
              <a:gd name="connsiteY2" fmla="*/ 5903854 h 6048556"/>
              <a:gd name="connsiteX3" fmla="*/ 483214 w 5058870"/>
              <a:gd name="connsiteY3" fmla="*/ 5902868 h 6048556"/>
              <a:gd name="connsiteX4" fmla="*/ 4936993 w 5058870"/>
              <a:gd name="connsiteY4" fmla="*/ 5929734 h 6048556"/>
              <a:gd name="connsiteX5" fmla="*/ 4946665 w 5058870"/>
              <a:gd name="connsiteY5" fmla="*/ 5879073 h 6048556"/>
              <a:gd name="connsiteX6" fmla="*/ 4942148 w 5058870"/>
              <a:gd name="connsiteY6" fmla="*/ 5858061 h 6048556"/>
              <a:gd name="connsiteX7" fmla="*/ 4948266 w 5058870"/>
              <a:gd name="connsiteY7" fmla="*/ 5746170 h 6048556"/>
              <a:gd name="connsiteX8" fmla="*/ 4945532 w 5058870"/>
              <a:gd name="connsiteY8" fmla="*/ 5672498 h 6048556"/>
              <a:gd name="connsiteX9" fmla="*/ 4937303 w 5058870"/>
              <a:gd name="connsiteY9" fmla="*/ 5632742 h 6048556"/>
              <a:gd name="connsiteX10" fmla="*/ 4939222 w 5058870"/>
              <a:gd name="connsiteY10" fmla="*/ 3836805 h 6048556"/>
              <a:gd name="connsiteX11" fmla="*/ 4941754 w 5058870"/>
              <a:gd name="connsiteY11" fmla="*/ 3658384 h 6048556"/>
              <a:gd name="connsiteX12" fmla="*/ 4940629 w 5058870"/>
              <a:gd name="connsiteY12" fmla="*/ 3380518 h 6048556"/>
              <a:gd name="connsiteX13" fmla="*/ 4939141 w 5058870"/>
              <a:gd name="connsiteY13" fmla="*/ 2223148 h 6048556"/>
              <a:gd name="connsiteX14" fmla="*/ 4944373 w 5058870"/>
              <a:gd name="connsiteY14" fmla="*/ 2168527 h 6048556"/>
              <a:gd name="connsiteX15" fmla="*/ 4957485 w 5058870"/>
              <a:gd name="connsiteY15" fmla="*/ 2101155 h 6048556"/>
              <a:gd name="connsiteX16" fmla="*/ 4953493 w 5058870"/>
              <a:gd name="connsiteY16" fmla="*/ 2087335 h 6048556"/>
              <a:gd name="connsiteX17" fmla="*/ 4949567 w 5058870"/>
              <a:gd name="connsiteY17" fmla="*/ 2083233 h 6048556"/>
              <a:gd name="connsiteX18" fmla="*/ 4956568 w 5058870"/>
              <a:gd name="connsiteY18" fmla="*/ 1996948 h 6048556"/>
              <a:gd name="connsiteX19" fmla="*/ 4950918 w 5058870"/>
              <a:gd name="connsiteY19" fmla="*/ 1942239 h 6048556"/>
              <a:gd name="connsiteX20" fmla="*/ 4939630 w 5058870"/>
              <a:gd name="connsiteY20" fmla="*/ 1916398 h 6048556"/>
              <a:gd name="connsiteX21" fmla="*/ 4939894 w 5058870"/>
              <a:gd name="connsiteY21" fmla="*/ 1749740 h 6048556"/>
              <a:gd name="connsiteX22" fmla="*/ 4942210 w 5058870"/>
              <a:gd name="connsiteY22" fmla="*/ 1749472 h 6048556"/>
              <a:gd name="connsiteX23" fmla="*/ 4953013 w 5058870"/>
              <a:gd name="connsiteY23" fmla="*/ 1710630 h 6048556"/>
              <a:gd name="connsiteX24" fmla="*/ 4948218 w 5058870"/>
              <a:gd name="connsiteY24" fmla="*/ 1629599 h 6048556"/>
              <a:gd name="connsiteX25" fmla="*/ 4960078 w 5058870"/>
              <a:gd name="connsiteY25" fmla="*/ 1549960 h 6048556"/>
              <a:gd name="connsiteX26" fmla="*/ 4964913 w 5058870"/>
              <a:gd name="connsiteY26" fmla="*/ 1537680 h 6048556"/>
              <a:gd name="connsiteX27" fmla="*/ 4972690 w 5058870"/>
              <a:gd name="connsiteY27" fmla="*/ 1456487 h 6048556"/>
              <a:gd name="connsiteX28" fmla="*/ 4985803 w 5058870"/>
              <a:gd name="connsiteY28" fmla="*/ 1389117 h 6048556"/>
              <a:gd name="connsiteX29" fmla="*/ 4981810 w 5058870"/>
              <a:gd name="connsiteY29" fmla="*/ 1375297 h 6048556"/>
              <a:gd name="connsiteX30" fmla="*/ 4977885 w 5058870"/>
              <a:gd name="connsiteY30" fmla="*/ 1371195 h 6048556"/>
              <a:gd name="connsiteX31" fmla="*/ 4985953 w 5058870"/>
              <a:gd name="connsiteY31" fmla="*/ 1321699 h 6048556"/>
              <a:gd name="connsiteX32" fmla="*/ 4984884 w 5058870"/>
              <a:gd name="connsiteY32" fmla="*/ 1284910 h 6048556"/>
              <a:gd name="connsiteX33" fmla="*/ 4979236 w 5058870"/>
              <a:gd name="connsiteY33" fmla="*/ 1230203 h 6048556"/>
              <a:gd name="connsiteX34" fmla="*/ 4960733 w 5058870"/>
              <a:gd name="connsiteY34" fmla="*/ 1140677 h 6048556"/>
              <a:gd name="connsiteX35" fmla="*/ 4954582 w 5058870"/>
              <a:gd name="connsiteY35" fmla="*/ 1117885 h 6048556"/>
              <a:gd name="connsiteX36" fmla="*/ 4951126 w 5058870"/>
              <a:gd name="connsiteY36" fmla="*/ 1054204 h 6048556"/>
              <a:gd name="connsiteX37" fmla="*/ 4950498 w 5058870"/>
              <a:gd name="connsiteY37" fmla="*/ 946280 h 6048556"/>
              <a:gd name="connsiteX38" fmla="*/ 4943633 w 5058870"/>
              <a:gd name="connsiteY38" fmla="*/ 907020 h 6048556"/>
              <a:gd name="connsiteX39" fmla="*/ 4941234 w 5058870"/>
              <a:gd name="connsiteY39" fmla="*/ 906169 h 6048556"/>
              <a:gd name="connsiteX40" fmla="*/ 4943722 w 5058870"/>
              <a:gd name="connsiteY40" fmla="*/ 749069 h 6048556"/>
              <a:gd name="connsiteX41" fmla="*/ 4941492 w 5058870"/>
              <a:gd name="connsiteY41" fmla="*/ 743898 h 6048556"/>
              <a:gd name="connsiteX42" fmla="*/ 4941895 w 5058870"/>
              <a:gd name="connsiteY42" fmla="*/ 490199 h 6048556"/>
              <a:gd name="connsiteX43" fmla="*/ 4942394 w 5058870"/>
              <a:gd name="connsiteY43" fmla="*/ 485589 h 6048556"/>
              <a:gd name="connsiteX44" fmla="*/ 4944145 w 5058870"/>
              <a:gd name="connsiteY44" fmla="*/ 454302 h 6048556"/>
              <a:gd name="connsiteX45" fmla="*/ 4942033 w 5058870"/>
              <a:gd name="connsiteY45" fmla="*/ 403560 h 6048556"/>
              <a:gd name="connsiteX46" fmla="*/ 4945792 w 5058870"/>
              <a:gd name="connsiteY46" fmla="*/ 179623 h 6048556"/>
              <a:gd name="connsiteX47" fmla="*/ 4942390 w 5058870"/>
              <a:gd name="connsiteY47" fmla="*/ 177932 h 6048556"/>
              <a:gd name="connsiteX48" fmla="*/ 4942445 w 5058870"/>
              <a:gd name="connsiteY48" fmla="*/ 143139 h 6048556"/>
              <a:gd name="connsiteX49" fmla="*/ 4909651 w 5058870"/>
              <a:gd name="connsiteY49" fmla="*/ 121087 h 6048556"/>
              <a:gd name="connsiteX50" fmla="*/ 3548714 w 5058870"/>
              <a:gd name="connsiteY50" fmla="*/ 114721 h 6048556"/>
              <a:gd name="connsiteX51" fmla="*/ 150603 w 5058870"/>
              <a:gd name="connsiteY51" fmla="*/ 117182 h 6048556"/>
              <a:gd name="connsiteX52" fmla="*/ 18086 w 5058870"/>
              <a:gd name="connsiteY52" fmla="*/ 3958 h 6048556"/>
              <a:gd name="connsiteX53" fmla="*/ 5058870 w 5058870"/>
              <a:gd name="connsiteY53" fmla="*/ 0 h 6048556"/>
              <a:gd name="connsiteX54" fmla="*/ 5058870 w 5058870"/>
              <a:gd name="connsiteY54" fmla="*/ 6048556 h 6048556"/>
              <a:gd name="connsiteX55" fmla="*/ 0 w 5058870"/>
              <a:gd name="connsiteY55" fmla="*/ 6048556 h 6048556"/>
              <a:gd name="connsiteX56" fmla="*/ 18086 w 5058870"/>
              <a:gd name="connsiteY56" fmla="*/ 3958 h 604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058870" h="6048556">
                <a:moveTo>
                  <a:pt x="150603" y="117182"/>
                </a:moveTo>
                <a:cubicBezTo>
                  <a:pt x="144562" y="1519801"/>
                  <a:pt x="138520" y="2922420"/>
                  <a:pt x="132479" y="4325039"/>
                </a:cubicBezTo>
                <a:cubicBezTo>
                  <a:pt x="132314" y="4851311"/>
                  <a:pt x="132148" y="5377582"/>
                  <a:pt x="131983" y="5903854"/>
                </a:cubicBezTo>
                <a:lnTo>
                  <a:pt x="483214" y="5902868"/>
                </a:lnTo>
                <a:lnTo>
                  <a:pt x="4936993" y="5929734"/>
                </a:lnTo>
                <a:cubicBezTo>
                  <a:pt x="4940359" y="5903683"/>
                  <a:pt x="4946642" y="5901881"/>
                  <a:pt x="4946665" y="5879073"/>
                </a:cubicBezTo>
                <a:lnTo>
                  <a:pt x="4942148" y="5858061"/>
                </a:lnTo>
                <a:cubicBezTo>
                  <a:pt x="4944576" y="5832831"/>
                  <a:pt x="4947702" y="5777096"/>
                  <a:pt x="4948266" y="5746170"/>
                </a:cubicBezTo>
                <a:cubicBezTo>
                  <a:pt x="4948831" y="5715243"/>
                  <a:pt x="4952548" y="5680774"/>
                  <a:pt x="4945532" y="5672498"/>
                </a:cubicBezTo>
                <a:lnTo>
                  <a:pt x="4937303" y="5632742"/>
                </a:lnTo>
                <a:cubicBezTo>
                  <a:pt x="4937943" y="5034096"/>
                  <a:pt x="4938582" y="4435451"/>
                  <a:pt x="4939222" y="3836805"/>
                </a:cubicBezTo>
                <a:cubicBezTo>
                  <a:pt x="4946330" y="3816201"/>
                  <a:pt x="4948846" y="3651504"/>
                  <a:pt x="4941754" y="3658384"/>
                </a:cubicBezTo>
                <a:cubicBezTo>
                  <a:pt x="4940258" y="3572231"/>
                  <a:pt x="4942123" y="3466671"/>
                  <a:pt x="4940629" y="3380518"/>
                </a:cubicBezTo>
                <a:cubicBezTo>
                  <a:pt x="4923430" y="3001238"/>
                  <a:pt x="4939637" y="2608938"/>
                  <a:pt x="4939141" y="2223148"/>
                </a:cubicBezTo>
                <a:lnTo>
                  <a:pt x="4944373" y="2168527"/>
                </a:lnTo>
                <a:lnTo>
                  <a:pt x="4957485" y="2101155"/>
                </a:lnTo>
                <a:lnTo>
                  <a:pt x="4953493" y="2087335"/>
                </a:lnTo>
                <a:cubicBezTo>
                  <a:pt x="4952315" y="2085639"/>
                  <a:pt x="4950991" y="2084257"/>
                  <a:pt x="4949567" y="2083233"/>
                </a:cubicBezTo>
                <a:cubicBezTo>
                  <a:pt x="4950081" y="2068168"/>
                  <a:pt x="4956343" y="2020447"/>
                  <a:pt x="4956568" y="1996948"/>
                </a:cubicBezTo>
                <a:lnTo>
                  <a:pt x="4950918" y="1942239"/>
                </a:lnTo>
                <a:lnTo>
                  <a:pt x="4939630" y="1916398"/>
                </a:lnTo>
                <a:lnTo>
                  <a:pt x="4939894" y="1749740"/>
                </a:lnTo>
                <a:lnTo>
                  <a:pt x="4942210" y="1749472"/>
                </a:lnTo>
                <a:cubicBezTo>
                  <a:pt x="4944598" y="1739435"/>
                  <a:pt x="4936370" y="1707983"/>
                  <a:pt x="4953013" y="1710630"/>
                </a:cubicBezTo>
                <a:cubicBezTo>
                  <a:pt x="4951413" y="1683620"/>
                  <a:pt x="4949817" y="1656609"/>
                  <a:pt x="4948218" y="1629599"/>
                </a:cubicBezTo>
                <a:cubicBezTo>
                  <a:pt x="4960214" y="1611720"/>
                  <a:pt x="4954756" y="1577971"/>
                  <a:pt x="4960078" y="1549960"/>
                </a:cubicBezTo>
                <a:lnTo>
                  <a:pt x="4964913" y="1537680"/>
                </a:lnTo>
                <a:lnTo>
                  <a:pt x="4972690" y="1456487"/>
                </a:lnTo>
                <a:lnTo>
                  <a:pt x="4985803" y="1389117"/>
                </a:lnTo>
                <a:lnTo>
                  <a:pt x="4981810" y="1375297"/>
                </a:lnTo>
                <a:cubicBezTo>
                  <a:pt x="4980632" y="1373600"/>
                  <a:pt x="4979308" y="1372219"/>
                  <a:pt x="4977885" y="1371195"/>
                </a:cubicBezTo>
                <a:cubicBezTo>
                  <a:pt x="4978575" y="1362262"/>
                  <a:pt x="4984787" y="1336081"/>
                  <a:pt x="4985953" y="1321699"/>
                </a:cubicBezTo>
                <a:cubicBezTo>
                  <a:pt x="4985597" y="1309436"/>
                  <a:pt x="4985240" y="1297173"/>
                  <a:pt x="4984884" y="1284910"/>
                </a:cubicBezTo>
                <a:lnTo>
                  <a:pt x="4979236" y="1230203"/>
                </a:lnTo>
                <a:cubicBezTo>
                  <a:pt x="4975210" y="1206164"/>
                  <a:pt x="4964841" y="1159397"/>
                  <a:pt x="4960733" y="1140677"/>
                </a:cubicBezTo>
                <a:cubicBezTo>
                  <a:pt x="4953571" y="1137027"/>
                  <a:pt x="4955994" y="1126612"/>
                  <a:pt x="4954582" y="1117885"/>
                </a:cubicBezTo>
                <a:cubicBezTo>
                  <a:pt x="4947913" y="1110279"/>
                  <a:pt x="4947685" y="1068048"/>
                  <a:pt x="4951126" y="1054204"/>
                </a:cubicBezTo>
                <a:cubicBezTo>
                  <a:pt x="4965316" y="1016287"/>
                  <a:pt x="4939943" y="976787"/>
                  <a:pt x="4950498" y="946280"/>
                </a:cubicBezTo>
                <a:cubicBezTo>
                  <a:pt x="4949250" y="921750"/>
                  <a:pt x="4945649" y="913874"/>
                  <a:pt x="4943633" y="907020"/>
                </a:cubicBezTo>
                <a:lnTo>
                  <a:pt x="4941234" y="906169"/>
                </a:lnTo>
                <a:cubicBezTo>
                  <a:pt x="4941248" y="879844"/>
                  <a:pt x="4943679" y="776114"/>
                  <a:pt x="4943722" y="749069"/>
                </a:cubicBezTo>
                <a:lnTo>
                  <a:pt x="4941492" y="743898"/>
                </a:lnTo>
                <a:cubicBezTo>
                  <a:pt x="4941626" y="659332"/>
                  <a:pt x="4941761" y="574765"/>
                  <a:pt x="4941895" y="490199"/>
                </a:cubicBezTo>
                <a:cubicBezTo>
                  <a:pt x="4942061" y="488662"/>
                  <a:pt x="4942228" y="487126"/>
                  <a:pt x="4942394" y="485589"/>
                </a:cubicBezTo>
                <a:cubicBezTo>
                  <a:pt x="4943552" y="471269"/>
                  <a:pt x="4944141" y="459699"/>
                  <a:pt x="4944145" y="454302"/>
                </a:cubicBezTo>
                <a:cubicBezTo>
                  <a:pt x="4943441" y="437389"/>
                  <a:pt x="4942736" y="420474"/>
                  <a:pt x="4942033" y="403560"/>
                </a:cubicBezTo>
                <a:cubicBezTo>
                  <a:pt x="4942307" y="357781"/>
                  <a:pt x="4945733" y="217227"/>
                  <a:pt x="4945792" y="179623"/>
                </a:cubicBezTo>
                <a:lnTo>
                  <a:pt x="4942390" y="177932"/>
                </a:lnTo>
                <a:cubicBezTo>
                  <a:pt x="4942408" y="166334"/>
                  <a:pt x="4942427" y="154737"/>
                  <a:pt x="4942445" y="143139"/>
                </a:cubicBezTo>
                <a:lnTo>
                  <a:pt x="4909651" y="121087"/>
                </a:lnTo>
                <a:lnTo>
                  <a:pt x="3548714" y="114721"/>
                </a:lnTo>
                <a:lnTo>
                  <a:pt x="150603" y="117182"/>
                </a:lnTo>
                <a:close/>
                <a:moveTo>
                  <a:pt x="18086" y="3958"/>
                </a:moveTo>
                <a:lnTo>
                  <a:pt x="5058870" y="0"/>
                </a:lnTo>
                <a:lnTo>
                  <a:pt x="5058870" y="6048556"/>
                </a:lnTo>
                <a:lnTo>
                  <a:pt x="0" y="6048556"/>
                </a:lnTo>
                <a:cubicBezTo>
                  <a:pt x="0" y="4032371"/>
                  <a:pt x="18086" y="2020143"/>
                  <a:pt x="18086" y="395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6E98EFD-0249-6343-2BB2-2A5836A2AE04}"/>
              </a:ext>
            </a:extLst>
          </p:cNvPr>
          <p:cNvSpPr>
            <a:spLocks noGrp="1"/>
          </p:cNvSpPr>
          <p:nvPr>
            <p:ph type="ctrTitle"/>
          </p:nvPr>
        </p:nvSpPr>
        <p:spPr>
          <a:xfrm>
            <a:off x="1212464" y="856861"/>
            <a:ext cx="5816633" cy="5315994"/>
          </a:xfrm>
        </p:spPr>
        <p:txBody>
          <a:bodyPr anchor="t">
            <a:normAutofit/>
          </a:bodyPr>
          <a:lstStyle/>
          <a:p>
            <a:pPr>
              <a:lnSpc>
                <a:spcPct val="110000"/>
              </a:lnSpc>
            </a:pPr>
            <a:r>
              <a:rPr lang="en-IN" sz="3800" dirty="0"/>
              <a:t>	     Group-4 </a:t>
            </a:r>
            <a:br>
              <a:rPr lang="en-IN" sz="3800" dirty="0"/>
            </a:br>
            <a:r>
              <a:rPr lang="en-IN" sz="3800" dirty="0"/>
              <a:t>     Capstone Project</a:t>
            </a:r>
            <a:br>
              <a:rPr lang="en-IN" sz="3800" dirty="0"/>
            </a:br>
            <a:r>
              <a:rPr lang="en-IN" sz="3800" dirty="0"/>
              <a:t>        </a:t>
            </a:r>
            <a:r>
              <a:rPr lang="en-IN" sz="3800" dirty="0" err="1"/>
              <a:t>ShopForHome</a:t>
            </a:r>
            <a:br>
              <a:rPr lang="en-IN" sz="3800" dirty="0"/>
            </a:br>
            <a:br>
              <a:rPr lang="en-IN" sz="3800" dirty="0"/>
            </a:br>
            <a:br>
              <a:rPr lang="en-IN" sz="3800" dirty="0"/>
            </a:br>
            <a:endParaRPr lang="en-IN" sz="3800" dirty="0"/>
          </a:p>
        </p:txBody>
      </p:sp>
      <p:sp>
        <p:nvSpPr>
          <p:cNvPr id="3" name="Subtitle 2">
            <a:extLst>
              <a:ext uri="{FF2B5EF4-FFF2-40B4-BE49-F238E27FC236}">
                <a16:creationId xmlns:a16="http://schemas.microsoft.com/office/drawing/2014/main" id="{02CD5407-350A-149C-0539-31B0EDCFF6EA}"/>
              </a:ext>
            </a:extLst>
          </p:cNvPr>
          <p:cNvSpPr>
            <a:spLocks noGrp="1"/>
          </p:cNvSpPr>
          <p:nvPr>
            <p:ph type="subTitle" idx="1"/>
          </p:nvPr>
        </p:nvSpPr>
        <p:spPr>
          <a:xfrm>
            <a:off x="1303533" y="3071823"/>
            <a:ext cx="4193206" cy="3685400"/>
          </a:xfrm>
        </p:spPr>
        <p:txBody>
          <a:bodyPr>
            <a:normAutofit fontScale="25000" lnSpcReduction="20000"/>
          </a:bodyPr>
          <a:lstStyle/>
          <a:p>
            <a:r>
              <a:rPr lang="en-IN" sz="6600" b="1" i="1" dirty="0">
                <a:highlight>
                  <a:srgbClr val="FFFF00"/>
                </a:highlight>
              </a:rPr>
              <a:t>Mentor –</a:t>
            </a:r>
            <a:r>
              <a:rPr lang="en-IN" sz="6600" b="1" i="1" dirty="0"/>
              <a:t> </a:t>
            </a:r>
            <a:r>
              <a:rPr lang="en-IN" sz="6600" dirty="0"/>
              <a:t>Mr. </a:t>
            </a:r>
            <a:r>
              <a:rPr lang="en-IN" sz="6600" dirty="0" err="1"/>
              <a:t>KiranKumar</a:t>
            </a:r>
            <a:r>
              <a:rPr lang="en-IN" sz="6600" dirty="0"/>
              <a:t> </a:t>
            </a:r>
            <a:r>
              <a:rPr lang="en-IN" sz="6600" dirty="0" err="1"/>
              <a:t>Kurra</a:t>
            </a:r>
            <a:endParaRPr lang="en-IN" sz="6400" dirty="0">
              <a:latin typeface="+mj-lt"/>
            </a:endParaRPr>
          </a:p>
          <a:p>
            <a:r>
              <a:rPr lang="en-IN" sz="6400" dirty="0">
                <a:latin typeface="+mj-lt"/>
              </a:rPr>
              <a:t>Team -</a:t>
            </a:r>
          </a:p>
          <a:p>
            <a:r>
              <a:rPr lang="en-IN" sz="6400" dirty="0"/>
              <a:t>	</a:t>
            </a:r>
            <a:r>
              <a:rPr lang="en-IN" sz="6400" dirty="0">
                <a:cs typeface="Aldhabi" panose="020B0604020202020204" pitchFamily="2" charset="-78"/>
              </a:rPr>
              <a:t>Aman Raj</a:t>
            </a:r>
          </a:p>
          <a:p>
            <a:r>
              <a:rPr lang="en-IN" sz="6400" dirty="0"/>
              <a:t>	Rajat Kumar</a:t>
            </a:r>
          </a:p>
          <a:p>
            <a:r>
              <a:rPr lang="en-IN" sz="6400" dirty="0"/>
              <a:t>	</a:t>
            </a:r>
            <a:r>
              <a:rPr lang="en-IN" sz="6400" dirty="0" err="1"/>
              <a:t>Sristy</a:t>
            </a:r>
            <a:r>
              <a:rPr lang="en-IN" sz="6400" dirty="0"/>
              <a:t> </a:t>
            </a:r>
            <a:r>
              <a:rPr lang="en-IN" sz="6400" dirty="0" err="1"/>
              <a:t>Kedia</a:t>
            </a:r>
            <a:endParaRPr lang="en-IN" sz="6400" dirty="0"/>
          </a:p>
          <a:p>
            <a:r>
              <a:rPr lang="en-IN" sz="6400" dirty="0"/>
              <a:t>	</a:t>
            </a:r>
            <a:r>
              <a:rPr lang="en-IN" sz="6400" dirty="0" err="1"/>
              <a:t>Chinmoy</a:t>
            </a:r>
            <a:r>
              <a:rPr lang="en-IN" sz="6400" dirty="0"/>
              <a:t> Manna</a:t>
            </a:r>
          </a:p>
          <a:p>
            <a:r>
              <a:rPr lang="en-IN" sz="6400" dirty="0"/>
              <a:t>	</a:t>
            </a:r>
            <a:r>
              <a:rPr lang="en-IN" sz="6400" dirty="0" err="1"/>
              <a:t>Rudranarayan</a:t>
            </a:r>
            <a:r>
              <a:rPr lang="en-IN" sz="6400" dirty="0"/>
              <a:t> Dhal</a:t>
            </a:r>
          </a:p>
          <a:p>
            <a:r>
              <a:rPr lang="en-IN" sz="6400" dirty="0"/>
              <a:t>	SANTOSH KUMAR MARPINA</a:t>
            </a:r>
          </a:p>
          <a:p>
            <a:r>
              <a:rPr lang="en-IN" sz="7200" dirty="0"/>
              <a:t>		</a:t>
            </a:r>
          </a:p>
          <a:p>
            <a:r>
              <a:rPr lang="en-IN" dirty="0"/>
              <a:t>	</a:t>
            </a:r>
          </a:p>
        </p:txBody>
      </p:sp>
      <p:sp>
        <p:nvSpPr>
          <p:cNvPr id="36" name="Freeform: Shape 35">
            <a:extLst>
              <a:ext uri="{FF2B5EF4-FFF2-40B4-BE49-F238E27FC236}">
                <a16:creationId xmlns:a16="http://schemas.microsoft.com/office/drawing/2014/main" id="{ADB284F7-AC48-41DF-9777-D321D9E30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22665">
            <a:off x="10863665" y="5388483"/>
            <a:ext cx="502935" cy="1735348"/>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logo&#10;&#10;Description automatically generated">
            <a:extLst>
              <a:ext uri="{FF2B5EF4-FFF2-40B4-BE49-F238E27FC236}">
                <a16:creationId xmlns:a16="http://schemas.microsoft.com/office/drawing/2014/main" id="{B188B366-9914-4B9E-9DF6-0AFE52DFBE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3914" y="2105401"/>
            <a:ext cx="4448833" cy="2587898"/>
          </a:xfrm>
          <a:prstGeom prst="rect">
            <a:avLst/>
          </a:prstGeom>
        </p:spPr>
      </p:pic>
    </p:spTree>
    <p:extLst>
      <p:ext uri="{BB962C8B-B14F-4D97-AF65-F5344CB8AC3E}">
        <p14:creationId xmlns:p14="http://schemas.microsoft.com/office/powerpoint/2010/main" val="4227556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6" name="Group 45">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47" name="Group 46">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49" name="Straight Connector 48">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Oval 47">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68" name="Rectangle 51">
            <a:extLst>
              <a:ext uri="{FF2B5EF4-FFF2-40B4-BE49-F238E27FC236}">
                <a16:creationId xmlns:a16="http://schemas.microsoft.com/office/drawing/2014/main" id="{8823CBA3-A477-422D-9E7A-F9FE7EC90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3">
            <a:extLst>
              <a:ext uri="{FF2B5EF4-FFF2-40B4-BE49-F238E27FC236}">
                <a16:creationId xmlns:a16="http://schemas.microsoft.com/office/drawing/2014/main" id="{11F34718-B77C-44AC-9F07-230139CBB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0000">
            <a:off x="4442386" y="512794"/>
            <a:ext cx="7325687" cy="5762526"/>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55">
            <a:extLst>
              <a:ext uri="{FF2B5EF4-FFF2-40B4-BE49-F238E27FC236}">
                <a16:creationId xmlns:a16="http://schemas.microsoft.com/office/drawing/2014/main" id="{60067990-9821-4102-BDE2-9B6F206D0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520000">
            <a:off x="5321999" y="-179835"/>
            <a:ext cx="5576780" cy="7119258"/>
          </a:xfrm>
          <a:custGeom>
            <a:avLst/>
            <a:gdLst>
              <a:gd name="connsiteX0" fmla="*/ 0 w 5643596"/>
              <a:gd name="connsiteY0" fmla="*/ 5321182 h 7192213"/>
              <a:gd name="connsiteX1" fmla="*/ 7176 w 5643596"/>
              <a:gd name="connsiteY1" fmla="*/ 5292545 h 7192213"/>
              <a:gd name="connsiteX2" fmla="*/ 4191 w 5643596"/>
              <a:gd name="connsiteY2" fmla="*/ 5273215 h 7192213"/>
              <a:gd name="connsiteX3" fmla="*/ 11880 w 5643596"/>
              <a:gd name="connsiteY3" fmla="*/ 5237214 h 7192213"/>
              <a:gd name="connsiteX4" fmla="*/ 18963 w 5643596"/>
              <a:gd name="connsiteY4" fmla="*/ 5184548 h 7192213"/>
              <a:gd name="connsiteX5" fmla="*/ 26514 w 5643596"/>
              <a:gd name="connsiteY5" fmla="*/ 5148294 h 7192213"/>
              <a:gd name="connsiteX6" fmla="*/ 28826 w 5643596"/>
              <a:gd name="connsiteY6" fmla="*/ 5141304 h 7192213"/>
              <a:gd name="connsiteX7" fmla="*/ 28826 w 5643596"/>
              <a:gd name="connsiteY7" fmla="*/ 4904080 h 7192213"/>
              <a:gd name="connsiteX8" fmla="*/ 26241 w 5643596"/>
              <a:gd name="connsiteY8" fmla="*/ 4886580 h 7192213"/>
              <a:gd name="connsiteX9" fmla="*/ 28826 w 5643596"/>
              <a:gd name="connsiteY9" fmla="*/ 4827542 h 7192213"/>
              <a:gd name="connsiteX10" fmla="*/ 25306 w 5643596"/>
              <a:gd name="connsiteY10" fmla="*/ 4818968 h 7192213"/>
              <a:gd name="connsiteX11" fmla="*/ 28826 w 5643596"/>
              <a:gd name="connsiteY11" fmla="*/ 4761248 h 7192213"/>
              <a:gd name="connsiteX12" fmla="*/ 25835 w 5643596"/>
              <a:gd name="connsiteY12" fmla="*/ 4698008 h 7192213"/>
              <a:gd name="connsiteX13" fmla="*/ 17801 w 5643596"/>
              <a:gd name="connsiteY13" fmla="*/ 4693286 h 7192213"/>
              <a:gd name="connsiteX14" fmla="*/ 17096 w 5643596"/>
              <a:gd name="connsiteY14" fmla="*/ 4679416 h 7192213"/>
              <a:gd name="connsiteX15" fmla="*/ 17250 w 5643596"/>
              <a:gd name="connsiteY15" fmla="*/ 4657582 h 7192213"/>
              <a:gd name="connsiteX16" fmla="*/ 25682 w 5643596"/>
              <a:gd name="connsiteY16" fmla="*/ 4608673 h 7192213"/>
              <a:gd name="connsiteX17" fmla="*/ 20696 w 5643596"/>
              <a:gd name="connsiteY17" fmla="*/ 27254 h 7192213"/>
              <a:gd name="connsiteX18" fmla="*/ 44529 w 5643596"/>
              <a:gd name="connsiteY18" fmla="*/ 3139 h 7192213"/>
              <a:gd name="connsiteX19" fmla="*/ 64219 w 5643596"/>
              <a:gd name="connsiteY19" fmla="*/ 24 h 7192213"/>
              <a:gd name="connsiteX20" fmla="*/ 2653439 w 5643596"/>
              <a:gd name="connsiteY20" fmla="*/ 0 h 7192213"/>
              <a:gd name="connsiteX21" fmla="*/ 2959929 w 5643596"/>
              <a:gd name="connsiteY21" fmla="*/ 0 h 7192213"/>
              <a:gd name="connsiteX22" fmla="*/ 5549063 w 5643596"/>
              <a:gd name="connsiteY22" fmla="*/ 0 h 7192213"/>
              <a:gd name="connsiteX23" fmla="*/ 5549068 w 5643596"/>
              <a:gd name="connsiteY23" fmla="*/ 2 h 7192213"/>
              <a:gd name="connsiteX24" fmla="*/ 5553587 w 5643596"/>
              <a:gd name="connsiteY24" fmla="*/ 0 h 7192213"/>
              <a:gd name="connsiteX25" fmla="*/ 5559961 w 5643596"/>
              <a:gd name="connsiteY25" fmla="*/ 3034 h 7192213"/>
              <a:gd name="connsiteX26" fmla="*/ 5596211 w 5643596"/>
              <a:gd name="connsiteY26" fmla="*/ 3034 h 7192213"/>
              <a:gd name="connsiteX27" fmla="*/ 5629738 w 5643596"/>
              <a:gd name="connsiteY27" fmla="*/ 36562 h 7192213"/>
              <a:gd name="connsiteX28" fmla="*/ 5629738 w 5643596"/>
              <a:gd name="connsiteY28" fmla="*/ 900024 h 7192213"/>
              <a:gd name="connsiteX29" fmla="*/ 5635688 w 5643596"/>
              <a:gd name="connsiteY29" fmla="*/ 909622 h 7192213"/>
              <a:gd name="connsiteX30" fmla="*/ 5642313 w 5643596"/>
              <a:gd name="connsiteY30" fmla="*/ 954494 h 7192213"/>
              <a:gd name="connsiteX31" fmla="*/ 5643596 w 5643596"/>
              <a:gd name="connsiteY31" fmla="*/ 984662 h 7192213"/>
              <a:gd name="connsiteX32" fmla="*/ 5643342 w 5643596"/>
              <a:gd name="connsiteY32" fmla="*/ 989039 h 7192213"/>
              <a:gd name="connsiteX33" fmla="*/ 5634273 w 5643596"/>
              <a:gd name="connsiteY33" fmla="*/ 1025230 h 7192213"/>
              <a:gd name="connsiteX34" fmla="*/ 5638840 w 5643596"/>
              <a:gd name="connsiteY34" fmla="*/ 1028604 h 7192213"/>
              <a:gd name="connsiteX35" fmla="*/ 5643496 w 5643596"/>
              <a:gd name="connsiteY35" fmla="*/ 1039944 h 7192213"/>
              <a:gd name="connsiteX36" fmla="*/ 5638045 w 5643596"/>
              <a:gd name="connsiteY36" fmla="*/ 1049661 h 7192213"/>
              <a:gd name="connsiteX37" fmla="*/ 5629738 w 5643596"/>
              <a:gd name="connsiteY37" fmla="*/ 1088555 h 7192213"/>
              <a:gd name="connsiteX38" fmla="*/ 5629738 w 5643596"/>
              <a:gd name="connsiteY38" fmla="*/ 1346803 h 7192213"/>
              <a:gd name="connsiteX39" fmla="*/ 5629738 w 5643596"/>
              <a:gd name="connsiteY39" fmla="*/ 2782524 h 7192213"/>
              <a:gd name="connsiteX40" fmla="*/ 5629738 w 5643596"/>
              <a:gd name="connsiteY40" fmla="*/ 4092765 h 7192213"/>
              <a:gd name="connsiteX41" fmla="*/ 5629737 w 5643596"/>
              <a:gd name="connsiteY41" fmla="*/ 4092767 h 7192213"/>
              <a:gd name="connsiteX42" fmla="*/ 5629737 w 5643596"/>
              <a:gd name="connsiteY42" fmla="*/ 4412818 h 7192213"/>
              <a:gd name="connsiteX43" fmla="*/ 5629737 w 5643596"/>
              <a:gd name="connsiteY43" fmla="*/ 5426373 h 7192213"/>
              <a:gd name="connsiteX44" fmla="*/ 5629737 w 5643596"/>
              <a:gd name="connsiteY44" fmla="*/ 5848539 h 7192213"/>
              <a:gd name="connsiteX45" fmla="*/ 5629737 w 5643596"/>
              <a:gd name="connsiteY45" fmla="*/ 6736614 h 7192213"/>
              <a:gd name="connsiteX46" fmla="*/ 5629737 w 5643596"/>
              <a:gd name="connsiteY46" fmla="*/ 7158780 h 7192213"/>
              <a:gd name="connsiteX47" fmla="*/ 5596210 w 5643596"/>
              <a:gd name="connsiteY47" fmla="*/ 7192213 h 7192213"/>
              <a:gd name="connsiteX48" fmla="*/ 1982520 w 5643596"/>
              <a:gd name="connsiteY48" fmla="*/ 7192213 h 7192213"/>
              <a:gd name="connsiteX49" fmla="*/ 1976650 w 5643596"/>
              <a:gd name="connsiteY49" fmla="*/ 7189772 h 7192213"/>
              <a:gd name="connsiteX50" fmla="*/ 64205 w 5643596"/>
              <a:gd name="connsiteY50" fmla="*/ 7189772 h 7192213"/>
              <a:gd name="connsiteX51" fmla="*/ 28826 w 5643596"/>
              <a:gd name="connsiteY51" fmla="*/ 7165867 h 7192213"/>
              <a:gd name="connsiteX52" fmla="*/ 28826 w 5643596"/>
              <a:gd name="connsiteY52" fmla="*/ 6079439 h 7192213"/>
              <a:gd name="connsiteX53" fmla="*/ 18871 w 5643596"/>
              <a:gd name="connsiteY53" fmla="*/ 6043977 h 7192213"/>
              <a:gd name="connsiteX54" fmla="*/ 28826 w 5643596"/>
              <a:gd name="connsiteY54" fmla="*/ 6007501 h 7192213"/>
              <a:gd name="connsiteX55" fmla="*/ 28826 w 5643596"/>
              <a:gd name="connsiteY55" fmla="*/ 5521424 h 7192213"/>
              <a:gd name="connsiteX56" fmla="*/ 28826 w 5643596"/>
              <a:gd name="connsiteY56" fmla="*/ 5456903 h 7192213"/>
              <a:gd name="connsiteX57" fmla="*/ 18216 w 5643596"/>
              <a:gd name="connsiteY57" fmla="*/ 5420866 h 7192213"/>
              <a:gd name="connsiteX58" fmla="*/ 6056 w 5643596"/>
              <a:gd name="connsiteY58" fmla="*/ 5384020 h 7192213"/>
              <a:gd name="connsiteX59" fmla="*/ 815 w 5643596"/>
              <a:gd name="connsiteY59" fmla="*/ 5348515 h 7192213"/>
              <a:gd name="connsiteX0" fmla="*/ 0 w 5643596"/>
              <a:gd name="connsiteY0" fmla="*/ 5321182 h 7192213"/>
              <a:gd name="connsiteX1" fmla="*/ 7176 w 5643596"/>
              <a:gd name="connsiteY1" fmla="*/ 5292545 h 7192213"/>
              <a:gd name="connsiteX2" fmla="*/ 4191 w 5643596"/>
              <a:gd name="connsiteY2" fmla="*/ 5273215 h 7192213"/>
              <a:gd name="connsiteX3" fmla="*/ 11880 w 5643596"/>
              <a:gd name="connsiteY3" fmla="*/ 5237214 h 7192213"/>
              <a:gd name="connsiteX4" fmla="*/ 18963 w 5643596"/>
              <a:gd name="connsiteY4" fmla="*/ 5184548 h 7192213"/>
              <a:gd name="connsiteX5" fmla="*/ 26514 w 5643596"/>
              <a:gd name="connsiteY5" fmla="*/ 5148294 h 7192213"/>
              <a:gd name="connsiteX6" fmla="*/ 28826 w 5643596"/>
              <a:gd name="connsiteY6" fmla="*/ 5141304 h 7192213"/>
              <a:gd name="connsiteX7" fmla="*/ 28826 w 5643596"/>
              <a:gd name="connsiteY7" fmla="*/ 4904080 h 7192213"/>
              <a:gd name="connsiteX8" fmla="*/ 26241 w 5643596"/>
              <a:gd name="connsiteY8" fmla="*/ 4886580 h 7192213"/>
              <a:gd name="connsiteX9" fmla="*/ 28826 w 5643596"/>
              <a:gd name="connsiteY9" fmla="*/ 4827542 h 7192213"/>
              <a:gd name="connsiteX10" fmla="*/ 25306 w 5643596"/>
              <a:gd name="connsiteY10" fmla="*/ 4818968 h 7192213"/>
              <a:gd name="connsiteX11" fmla="*/ 28826 w 5643596"/>
              <a:gd name="connsiteY11" fmla="*/ 4761248 h 7192213"/>
              <a:gd name="connsiteX12" fmla="*/ 25835 w 5643596"/>
              <a:gd name="connsiteY12" fmla="*/ 4698008 h 7192213"/>
              <a:gd name="connsiteX13" fmla="*/ 17801 w 5643596"/>
              <a:gd name="connsiteY13" fmla="*/ 4693286 h 7192213"/>
              <a:gd name="connsiteX14" fmla="*/ 17096 w 5643596"/>
              <a:gd name="connsiteY14" fmla="*/ 4679416 h 7192213"/>
              <a:gd name="connsiteX15" fmla="*/ 17250 w 5643596"/>
              <a:gd name="connsiteY15" fmla="*/ 4657582 h 7192213"/>
              <a:gd name="connsiteX16" fmla="*/ 25682 w 5643596"/>
              <a:gd name="connsiteY16" fmla="*/ 4608673 h 7192213"/>
              <a:gd name="connsiteX17" fmla="*/ 20696 w 5643596"/>
              <a:gd name="connsiteY17" fmla="*/ 27254 h 7192213"/>
              <a:gd name="connsiteX18" fmla="*/ 44529 w 5643596"/>
              <a:gd name="connsiteY18" fmla="*/ 3139 h 7192213"/>
              <a:gd name="connsiteX19" fmla="*/ 64219 w 5643596"/>
              <a:gd name="connsiteY19" fmla="*/ 24 h 7192213"/>
              <a:gd name="connsiteX20" fmla="*/ 2653439 w 5643596"/>
              <a:gd name="connsiteY20" fmla="*/ 0 h 7192213"/>
              <a:gd name="connsiteX21" fmla="*/ 2959929 w 5643596"/>
              <a:gd name="connsiteY21" fmla="*/ 0 h 7192213"/>
              <a:gd name="connsiteX22" fmla="*/ 5549063 w 5643596"/>
              <a:gd name="connsiteY22" fmla="*/ 0 h 7192213"/>
              <a:gd name="connsiteX23" fmla="*/ 5549068 w 5643596"/>
              <a:gd name="connsiteY23" fmla="*/ 2 h 7192213"/>
              <a:gd name="connsiteX24" fmla="*/ 5553587 w 5643596"/>
              <a:gd name="connsiteY24" fmla="*/ 0 h 7192213"/>
              <a:gd name="connsiteX25" fmla="*/ 5559961 w 5643596"/>
              <a:gd name="connsiteY25" fmla="*/ 3034 h 7192213"/>
              <a:gd name="connsiteX26" fmla="*/ 5596211 w 5643596"/>
              <a:gd name="connsiteY26" fmla="*/ 3034 h 7192213"/>
              <a:gd name="connsiteX27" fmla="*/ 5629738 w 5643596"/>
              <a:gd name="connsiteY27" fmla="*/ 36562 h 7192213"/>
              <a:gd name="connsiteX28" fmla="*/ 5629738 w 5643596"/>
              <a:gd name="connsiteY28" fmla="*/ 900024 h 7192213"/>
              <a:gd name="connsiteX29" fmla="*/ 5635688 w 5643596"/>
              <a:gd name="connsiteY29" fmla="*/ 909622 h 7192213"/>
              <a:gd name="connsiteX30" fmla="*/ 5642313 w 5643596"/>
              <a:gd name="connsiteY30" fmla="*/ 954494 h 7192213"/>
              <a:gd name="connsiteX31" fmla="*/ 5643596 w 5643596"/>
              <a:gd name="connsiteY31" fmla="*/ 984662 h 7192213"/>
              <a:gd name="connsiteX32" fmla="*/ 5643342 w 5643596"/>
              <a:gd name="connsiteY32" fmla="*/ 989039 h 7192213"/>
              <a:gd name="connsiteX33" fmla="*/ 5634273 w 5643596"/>
              <a:gd name="connsiteY33" fmla="*/ 1025230 h 7192213"/>
              <a:gd name="connsiteX34" fmla="*/ 5638840 w 5643596"/>
              <a:gd name="connsiteY34" fmla="*/ 1028604 h 7192213"/>
              <a:gd name="connsiteX35" fmla="*/ 5643496 w 5643596"/>
              <a:gd name="connsiteY35" fmla="*/ 1039944 h 7192213"/>
              <a:gd name="connsiteX36" fmla="*/ 5638045 w 5643596"/>
              <a:gd name="connsiteY36" fmla="*/ 1049661 h 7192213"/>
              <a:gd name="connsiteX37" fmla="*/ 5629738 w 5643596"/>
              <a:gd name="connsiteY37" fmla="*/ 1088555 h 7192213"/>
              <a:gd name="connsiteX38" fmla="*/ 5629738 w 5643596"/>
              <a:gd name="connsiteY38" fmla="*/ 1346803 h 7192213"/>
              <a:gd name="connsiteX39" fmla="*/ 5629738 w 5643596"/>
              <a:gd name="connsiteY39" fmla="*/ 4092765 h 7192213"/>
              <a:gd name="connsiteX40" fmla="*/ 5629737 w 5643596"/>
              <a:gd name="connsiteY40" fmla="*/ 4092767 h 7192213"/>
              <a:gd name="connsiteX41" fmla="*/ 5629737 w 5643596"/>
              <a:gd name="connsiteY41" fmla="*/ 4412818 h 7192213"/>
              <a:gd name="connsiteX42" fmla="*/ 5629737 w 5643596"/>
              <a:gd name="connsiteY42" fmla="*/ 5426373 h 7192213"/>
              <a:gd name="connsiteX43" fmla="*/ 5629737 w 5643596"/>
              <a:gd name="connsiteY43" fmla="*/ 5848539 h 7192213"/>
              <a:gd name="connsiteX44" fmla="*/ 5629737 w 5643596"/>
              <a:gd name="connsiteY44" fmla="*/ 6736614 h 7192213"/>
              <a:gd name="connsiteX45" fmla="*/ 5629737 w 5643596"/>
              <a:gd name="connsiteY45" fmla="*/ 7158780 h 7192213"/>
              <a:gd name="connsiteX46" fmla="*/ 5596210 w 5643596"/>
              <a:gd name="connsiteY46" fmla="*/ 7192213 h 7192213"/>
              <a:gd name="connsiteX47" fmla="*/ 1982520 w 5643596"/>
              <a:gd name="connsiteY47" fmla="*/ 7192213 h 7192213"/>
              <a:gd name="connsiteX48" fmla="*/ 1976650 w 5643596"/>
              <a:gd name="connsiteY48" fmla="*/ 7189772 h 7192213"/>
              <a:gd name="connsiteX49" fmla="*/ 64205 w 5643596"/>
              <a:gd name="connsiteY49" fmla="*/ 7189772 h 7192213"/>
              <a:gd name="connsiteX50" fmla="*/ 28826 w 5643596"/>
              <a:gd name="connsiteY50" fmla="*/ 7165867 h 7192213"/>
              <a:gd name="connsiteX51" fmla="*/ 28826 w 5643596"/>
              <a:gd name="connsiteY51" fmla="*/ 6079439 h 7192213"/>
              <a:gd name="connsiteX52" fmla="*/ 18871 w 5643596"/>
              <a:gd name="connsiteY52" fmla="*/ 6043977 h 7192213"/>
              <a:gd name="connsiteX53" fmla="*/ 28826 w 5643596"/>
              <a:gd name="connsiteY53" fmla="*/ 6007501 h 7192213"/>
              <a:gd name="connsiteX54" fmla="*/ 28826 w 5643596"/>
              <a:gd name="connsiteY54" fmla="*/ 5521424 h 7192213"/>
              <a:gd name="connsiteX55" fmla="*/ 28826 w 5643596"/>
              <a:gd name="connsiteY55" fmla="*/ 5456903 h 7192213"/>
              <a:gd name="connsiteX56" fmla="*/ 18216 w 5643596"/>
              <a:gd name="connsiteY56" fmla="*/ 5420866 h 7192213"/>
              <a:gd name="connsiteX57" fmla="*/ 6056 w 5643596"/>
              <a:gd name="connsiteY57" fmla="*/ 5384020 h 7192213"/>
              <a:gd name="connsiteX58" fmla="*/ 815 w 5643596"/>
              <a:gd name="connsiteY58" fmla="*/ 5348515 h 7192213"/>
              <a:gd name="connsiteX59" fmla="*/ 0 w 5643596"/>
              <a:gd name="connsiteY59" fmla="*/ 5321182 h 7192213"/>
              <a:gd name="connsiteX0" fmla="*/ 0 w 5643596"/>
              <a:gd name="connsiteY0" fmla="*/ 5321182 h 7192213"/>
              <a:gd name="connsiteX1" fmla="*/ 7176 w 5643596"/>
              <a:gd name="connsiteY1" fmla="*/ 5292545 h 7192213"/>
              <a:gd name="connsiteX2" fmla="*/ 4191 w 5643596"/>
              <a:gd name="connsiteY2" fmla="*/ 5273215 h 7192213"/>
              <a:gd name="connsiteX3" fmla="*/ 11880 w 5643596"/>
              <a:gd name="connsiteY3" fmla="*/ 5237214 h 7192213"/>
              <a:gd name="connsiteX4" fmla="*/ 18963 w 5643596"/>
              <a:gd name="connsiteY4" fmla="*/ 5184548 h 7192213"/>
              <a:gd name="connsiteX5" fmla="*/ 26514 w 5643596"/>
              <a:gd name="connsiteY5" fmla="*/ 5148294 h 7192213"/>
              <a:gd name="connsiteX6" fmla="*/ 28826 w 5643596"/>
              <a:gd name="connsiteY6" fmla="*/ 5141304 h 7192213"/>
              <a:gd name="connsiteX7" fmla="*/ 28826 w 5643596"/>
              <a:gd name="connsiteY7" fmla="*/ 4904080 h 7192213"/>
              <a:gd name="connsiteX8" fmla="*/ 26241 w 5643596"/>
              <a:gd name="connsiteY8" fmla="*/ 4886580 h 7192213"/>
              <a:gd name="connsiteX9" fmla="*/ 28826 w 5643596"/>
              <a:gd name="connsiteY9" fmla="*/ 4827542 h 7192213"/>
              <a:gd name="connsiteX10" fmla="*/ 25306 w 5643596"/>
              <a:gd name="connsiteY10" fmla="*/ 4818968 h 7192213"/>
              <a:gd name="connsiteX11" fmla="*/ 28826 w 5643596"/>
              <a:gd name="connsiteY11" fmla="*/ 4761248 h 7192213"/>
              <a:gd name="connsiteX12" fmla="*/ 25835 w 5643596"/>
              <a:gd name="connsiteY12" fmla="*/ 4698008 h 7192213"/>
              <a:gd name="connsiteX13" fmla="*/ 17801 w 5643596"/>
              <a:gd name="connsiteY13" fmla="*/ 4693286 h 7192213"/>
              <a:gd name="connsiteX14" fmla="*/ 17096 w 5643596"/>
              <a:gd name="connsiteY14" fmla="*/ 4679416 h 7192213"/>
              <a:gd name="connsiteX15" fmla="*/ 17250 w 5643596"/>
              <a:gd name="connsiteY15" fmla="*/ 4657582 h 7192213"/>
              <a:gd name="connsiteX16" fmla="*/ 25682 w 5643596"/>
              <a:gd name="connsiteY16" fmla="*/ 4608673 h 7192213"/>
              <a:gd name="connsiteX17" fmla="*/ 20696 w 5643596"/>
              <a:gd name="connsiteY17" fmla="*/ 27254 h 7192213"/>
              <a:gd name="connsiteX18" fmla="*/ 44529 w 5643596"/>
              <a:gd name="connsiteY18" fmla="*/ 3139 h 7192213"/>
              <a:gd name="connsiteX19" fmla="*/ 64219 w 5643596"/>
              <a:gd name="connsiteY19" fmla="*/ 24 h 7192213"/>
              <a:gd name="connsiteX20" fmla="*/ 2653439 w 5643596"/>
              <a:gd name="connsiteY20" fmla="*/ 0 h 7192213"/>
              <a:gd name="connsiteX21" fmla="*/ 2959929 w 5643596"/>
              <a:gd name="connsiteY21" fmla="*/ 0 h 7192213"/>
              <a:gd name="connsiteX22" fmla="*/ 5549063 w 5643596"/>
              <a:gd name="connsiteY22" fmla="*/ 0 h 7192213"/>
              <a:gd name="connsiteX23" fmla="*/ 5549068 w 5643596"/>
              <a:gd name="connsiteY23" fmla="*/ 2 h 7192213"/>
              <a:gd name="connsiteX24" fmla="*/ 5553587 w 5643596"/>
              <a:gd name="connsiteY24" fmla="*/ 0 h 7192213"/>
              <a:gd name="connsiteX25" fmla="*/ 5559961 w 5643596"/>
              <a:gd name="connsiteY25" fmla="*/ 3034 h 7192213"/>
              <a:gd name="connsiteX26" fmla="*/ 5596211 w 5643596"/>
              <a:gd name="connsiteY26" fmla="*/ 3034 h 7192213"/>
              <a:gd name="connsiteX27" fmla="*/ 5629738 w 5643596"/>
              <a:gd name="connsiteY27" fmla="*/ 36562 h 7192213"/>
              <a:gd name="connsiteX28" fmla="*/ 5629738 w 5643596"/>
              <a:gd name="connsiteY28" fmla="*/ 900024 h 7192213"/>
              <a:gd name="connsiteX29" fmla="*/ 5635688 w 5643596"/>
              <a:gd name="connsiteY29" fmla="*/ 909622 h 7192213"/>
              <a:gd name="connsiteX30" fmla="*/ 5642313 w 5643596"/>
              <a:gd name="connsiteY30" fmla="*/ 954494 h 7192213"/>
              <a:gd name="connsiteX31" fmla="*/ 5643596 w 5643596"/>
              <a:gd name="connsiteY31" fmla="*/ 984662 h 7192213"/>
              <a:gd name="connsiteX32" fmla="*/ 5643342 w 5643596"/>
              <a:gd name="connsiteY32" fmla="*/ 989039 h 7192213"/>
              <a:gd name="connsiteX33" fmla="*/ 5634273 w 5643596"/>
              <a:gd name="connsiteY33" fmla="*/ 1025230 h 7192213"/>
              <a:gd name="connsiteX34" fmla="*/ 5638840 w 5643596"/>
              <a:gd name="connsiteY34" fmla="*/ 1028604 h 7192213"/>
              <a:gd name="connsiteX35" fmla="*/ 5643496 w 5643596"/>
              <a:gd name="connsiteY35" fmla="*/ 1039944 h 7192213"/>
              <a:gd name="connsiteX36" fmla="*/ 5638045 w 5643596"/>
              <a:gd name="connsiteY36" fmla="*/ 1049661 h 7192213"/>
              <a:gd name="connsiteX37" fmla="*/ 5629738 w 5643596"/>
              <a:gd name="connsiteY37" fmla="*/ 1088555 h 7192213"/>
              <a:gd name="connsiteX38" fmla="*/ 5629738 w 5643596"/>
              <a:gd name="connsiteY38" fmla="*/ 4092765 h 7192213"/>
              <a:gd name="connsiteX39" fmla="*/ 5629737 w 5643596"/>
              <a:gd name="connsiteY39" fmla="*/ 4092767 h 7192213"/>
              <a:gd name="connsiteX40" fmla="*/ 5629737 w 5643596"/>
              <a:gd name="connsiteY40" fmla="*/ 4412818 h 7192213"/>
              <a:gd name="connsiteX41" fmla="*/ 5629737 w 5643596"/>
              <a:gd name="connsiteY41" fmla="*/ 5426373 h 7192213"/>
              <a:gd name="connsiteX42" fmla="*/ 5629737 w 5643596"/>
              <a:gd name="connsiteY42" fmla="*/ 5848539 h 7192213"/>
              <a:gd name="connsiteX43" fmla="*/ 5629737 w 5643596"/>
              <a:gd name="connsiteY43" fmla="*/ 6736614 h 7192213"/>
              <a:gd name="connsiteX44" fmla="*/ 5629737 w 5643596"/>
              <a:gd name="connsiteY44" fmla="*/ 7158780 h 7192213"/>
              <a:gd name="connsiteX45" fmla="*/ 5596210 w 5643596"/>
              <a:gd name="connsiteY45" fmla="*/ 7192213 h 7192213"/>
              <a:gd name="connsiteX46" fmla="*/ 1982520 w 5643596"/>
              <a:gd name="connsiteY46" fmla="*/ 7192213 h 7192213"/>
              <a:gd name="connsiteX47" fmla="*/ 1976650 w 5643596"/>
              <a:gd name="connsiteY47" fmla="*/ 7189772 h 7192213"/>
              <a:gd name="connsiteX48" fmla="*/ 64205 w 5643596"/>
              <a:gd name="connsiteY48" fmla="*/ 7189772 h 7192213"/>
              <a:gd name="connsiteX49" fmla="*/ 28826 w 5643596"/>
              <a:gd name="connsiteY49" fmla="*/ 7165867 h 7192213"/>
              <a:gd name="connsiteX50" fmla="*/ 28826 w 5643596"/>
              <a:gd name="connsiteY50" fmla="*/ 6079439 h 7192213"/>
              <a:gd name="connsiteX51" fmla="*/ 18871 w 5643596"/>
              <a:gd name="connsiteY51" fmla="*/ 6043977 h 7192213"/>
              <a:gd name="connsiteX52" fmla="*/ 28826 w 5643596"/>
              <a:gd name="connsiteY52" fmla="*/ 6007501 h 7192213"/>
              <a:gd name="connsiteX53" fmla="*/ 28826 w 5643596"/>
              <a:gd name="connsiteY53" fmla="*/ 5521424 h 7192213"/>
              <a:gd name="connsiteX54" fmla="*/ 28826 w 5643596"/>
              <a:gd name="connsiteY54" fmla="*/ 5456903 h 7192213"/>
              <a:gd name="connsiteX55" fmla="*/ 18216 w 5643596"/>
              <a:gd name="connsiteY55" fmla="*/ 5420866 h 7192213"/>
              <a:gd name="connsiteX56" fmla="*/ 6056 w 5643596"/>
              <a:gd name="connsiteY56" fmla="*/ 5384020 h 7192213"/>
              <a:gd name="connsiteX57" fmla="*/ 815 w 5643596"/>
              <a:gd name="connsiteY57" fmla="*/ 5348515 h 7192213"/>
              <a:gd name="connsiteX58" fmla="*/ 0 w 5643596"/>
              <a:gd name="connsiteY58" fmla="*/ 5321182 h 7192213"/>
              <a:gd name="connsiteX0" fmla="*/ 0 w 5643596"/>
              <a:gd name="connsiteY0" fmla="*/ 5321182 h 7192213"/>
              <a:gd name="connsiteX1" fmla="*/ 7176 w 5643596"/>
              <a:gd name="connsiteY1" fmla="*/ 5292545 h 7192213"/>
              <a:gd name="connsiteX2" fmla="*/ 4191 w 5643596"/>
              <a:gd name="connsiteY2" fmla="*/ 5273215 h 7192213"/>
              <a:gd name="connsiteX3" fmla="*/ 11880 w 5643596"/>
              <a:gd name="connsiteY3" fmla="*/ 5237214 h 7192213"/>
              <a:gd name="connsiteX4" fmla="*/ 18963 w 5643596"/>
              <a:gd name="connsiteY4" fmla="*/ 5184548 h 7192213"/>
              <a:gd name="connsiteX5" fmla="*/ 26514 w 5643596"/>
              <a:gd name="connsiteY5" fmla="*/ 5148294 h 7192213"/>
              <a:gd name="connsiteX6" fmla="*/ 28826 w 5643596"/>
              <a:gd name="connsiteY6" fmla="*/ 5141304 h 7192213"/>
              <a:gd name="connsiteX7" fmla="*/ 28826 w 5643596"/>
              <a:gd name="connsiteY7" fmla="*/ 4904080 h 7192213"/>
              <a:gd name="connsiteX8" fmla="*/ 26241 w 5643596"/>
              <a:gd name="connsiteY8" fmla="*/ 4886580 h 7192213"/>
              <a:gd name="connsiteX9" fmla="*/ 28826 w 5643596"/>
              <a:gd name="connsiteY9" fmla="*/ 4827542 h 7192213"/>
              <a:gd name="connsiteX10" fmla="*/ 25306 w 5643596"/>
              <a:gd name="connsiteY10" fmla="*/ 4818968 h 7192213"/>
              <a:gd name="connsiteX11" fmla="*/ 28826 w 5643596"/>
              <a:gd name="connsiteY11" fmla="*/ 4761248 h 7192213"/>
              <a:gd name="connsiteX12" fmla="*/ 25835 w 5643596"/>
              <a:gd name="connsiteY12" fmla="*/ 4698008 h 7192213"/>
              <a:gd name="connsiteX13" fmla="*/ 17801 w 5643596"/>
              <a:gd name="connsiteY13" fmla="*/ 4693286 h 7192213"/>
              <a:gd name="connsiteX14" fmla="*/ 17096 w 5643596"/>
              <a:gd name="connsiteY14" fmla="*/ 4679416 h 7192213"/>
              <a:gd name="connsiteX15" fmla="*/ 17250 w 5643596"/>
              <a:gd name="connsiteY15" fmla="*/ 4657582 h 7192213"/>
              <a:gd name="connsiteX16" fmla="*/ 25682 w 5643596"/>
              <a:gd name="connsiteY16" fmla="*/ 4608673 h 7192213"/>
              <a:gd name="connsiteX17" fmla="*/ 20696 w 5643596"/>
              <a:gd name="connsiteY17" fmla="*/ 27254 h 7192213"/>
              <a:gd name="connsiteX18" fmla="*/ 44529 w 5643596"/>
              <a:gd name="connsiteY18" fmla="*/ 3139 h 7192213"/>
              <a:gd name="connsiteX19" fmla="*/ 64219 w 5643596"/>
              <a:gd name="connsiteY19" fmla="*/ 24 h 7192213"/>
              <a:gd name="connsiteX20" fmla="*/ 2653439 w 5643596"/>
              <a:gd name="connsiteY20" fmla="*/ 0 h 7192213"/>
              <a:gd name="connsiteX21" fmla="*/ 2959929 w 5643596"/>
              <a:gd name="connsiteY21" fmla="*/ 0 h 7192213"/>
              <a:gd name="connsiteX22" fmla="*/ 5549063 w 5643596"/>
              <a:gd name="connsiteY22" fmla="*/ 0 h 7192213"/>
              <a:gd name="connsiteX23" fmla="*/ 5549068 w 5643596"/>
              <a:gd name="connsiteY23" fmla="*/ 2 h 7192213"/>
              <a:gd name="connsiteX24" fmla="*/ 5553587 w 5643596"/>
              <a:gd name="connsiteY24" fmla="*/ 0 h 7192213"/>
              <a:gd name="connsiteX25" fmla="*/ 5559961 w 5643596"/>
              <a:gd name="connsiteY25" fmla="*/ 3034 h 7192213"/>
              <a:gd name="connsiteX26" fmla="*/ 5596211 w 5643596"/>
              <a:gd name="connsiteY26" fmla="*/ 3034 h 7192213"/>
              <a:gd name="connsiteX27" fmla="*/ 5629738 w 5643596"/>
              <a:gd name="connsiteY27" fmla="*/ 36562 h 7192213"/>
              <a:gd name="connsiteX28" fmla="*/ 5629738 w 5643596"/>
              <a:gd name="connsiteY28" fmla="*/ 900024 h 7192213"/>
              <a:gd name="connsiteX29" fmla="*/ 5635688 w 5643596"/>
              <a:gd name="connsiteY29" fmla="*/ 909622 h 7192213"/>
              <a:gd name="connsiteX30" fmla="*/ 5642313 w 5643596"/>
              <a:gd name="connsiteY30" fmla="*/ 954494 h 7192213"/>
              <a:gd name="connsiteX31" fmla="*/ 5643596 w 5643596"/>
              <a:gd name="connsiteY31" fmla="*/ 984662 h 7192213"/>
              <a:gd name="connsiteX32" fmla="*/ 5634273 w 5643596"/>
              <a:gd name="connsiteY32" fmla="*/ 1025230 h 7192213"/>
              <a:gd name="connsiteX33" fmla="*/ 5638840 w 5643596"/>
              <a:gd name="connsiteY33" fmla="*/ 1028604 h 7192213"/>
              <a:gd name="connsiteX34" fmla="*/ 5643496 w 5643596"/>
              <a:gd name="connsiteY34" fmla="*/ 1039944 h 7192213"/>
              <a:gd name="connsiteX35" fmla="*/ 5638045 w 5643596"/>
              <a:gd name="connsiteY35" fmla="*/ 1049661 h 7192213"/>
              <a:gd name="connsiteX36" fmla="*/ 5629738 w 5643596"/>
              <a:gd name="connsiteY36" fmla="*/ 1088555 h 7192213"/>
              <a:gd name="connsiteX37" fmla="*/ 5629738 w 5643596"/>
              <a:gd name="connsiteY37" fmla="*/ 4092765 h 7192213"/>
              <a:gd name="connsiteX38" fmla="*/ 5629737 w 5643596"/>
              <a:gd name="connsiteY38" fmla="*/ 4092767 h 7192213"/>
              <a:gd name="connsiteX39" fmla="*/ 5629737 w 5643596"/>
              <a:gd name="connsiteY39" fmla="*/ 4412818 h 7192213"/>
              <a:gd name="connsiteX40" fmla="*/ 5629737 w 5643596"/>
              <a:gd name="connsiteY40" fmla="*/ 5426373 h 7192213"/>
              <a:gd name="connsiteX41" fmla="*/ 5629737 w 5643596"/>
              <a:gd name="connsiteY41" fmla="*/ 5848539 h 7192213"/>
              <a:gd name="connsiteX42" fmla="*/ 5629737 w 5643596"/>
              <a:gd name="connsiteY42" fmla="*/ 6736614 h 7192213"/>
              <a:gd name="connsiteX43" fmla="*/ 5629737 w 5643596"/>
              <a:gd name="connsiteY43" fmla="*/ 7158780 h 7192213"/>
              <a:gd name="connsiteX44" fmla="*/ 5596210 w 5643596"/>
              <a:gd name="connsiteY44" fmla="*/ 7192213 h 7192213"/>
              <a:gd name="connsiteX45" fmla="*/ 1982520 w 5643596"/>
              <a:gd name="connsiteY45" fmla="*/ 7192213 h 7192213"/>
              <a:gd name="connsiteX46" fmla="*/ 1976650 w 5643596"/>
              <a:gd name="connsiteY46" fmla="*/ 7189772 h 7192213"/>
              <a:gd name="connsiteX47" fmla="*/ 64205 w 5643596"/>
              <a:gd name="connsiteY47" fmla="*/ 7189772 h 7192213"/>
              <a:gd name="connsiteX48" fmla="*/ 28826 w 5643596"/>
              <a:gd name="connsiteY48" fmla="*/ 7165867 h 7192213"/>
              <a:gd name="connsiteX49" fmla="*/ 28826 w 5643596"/>
              <a:gd name="connsiteY49" fmla="*/ 6079439 h 7192213"/>
              <a:gd name="connsiteX50" fmla="*/ 18871 w 5643596"/>
              <a:gd name="connsiteY50" fmla="*/ 6043977 h 7192213"/>
              <a:gd name="connsiteX51" fmla="*/ 28826 w 5643596"/>
              <a:gd name="connsiteY51" fmla="*/ 6007501 h 7192213"/>
              <a:gd name="connsiteX52" fmla="*/ 28826 w 5643596"/>
              <a:gd name="connsiteY52" fmla="*/ 5521424 h 7192213"/>
              <a:gd name="connsiteX53" fmla="*/ 28826 w 5643596"/>
              <a:gd name="connsiteY53" fmla="*/ 5456903 h 7192213"/>
              <a:gd name="connsiteX54" fmla="*/ 18216 w 5643596"/>
              <a:gd name="connsiteY54" fmla="*/ 5420866 h 7192213"/>
              <a:gd name="connsiteX55" fmla="*/ 6056 w 5643596"/>
              <a:gd name="connsiteY55" fmla="*/ 5384020 h 7192213"/>
              <a:gd name="connsiteX56" fmla="*/ 815 w 5643596"/>
              <a:gd name="connsiteY56" fmla="*/ 5348515 h 7192213"/>
              <a:gd name="connsiteX57" fmla="*/ 0 w 5643596"/>
              <a:gd name="connsiteY57" fmla="*/ 5321182 h 7192213"/>
              <a:gd name="connsiteX0" fmla="*/ 0 w 5643496"/>
              <a:gd name="connsiteY0" fmla="*/ 5321182 h 7192213"/>
              <a:gd name="connsiteX1" fmla="*/ 7176 w 5643496"/>
              <a:gd name="connsiteY1" fmla="*/ 5292545 h 7192213"/>
              <a:gd name="connsiteX2" fmla="*/ 4191 w 5643496"/>
              <a:gd name="connsiteY2" fmla="*/ 5273215 h 7192213"/>
              <a:gd name="connsiteX3" fmla="*/ 11880 w 5643496"/>
              <a:gd name="connsiteY3" fmla="*/ 5237214 h 7192213"/>
              <a:gd name="connsiteX4" fmla="*/ 18963 w 5643496"/>
              <a:gd name="connsiteY4" fmla="*/ 5184548 h 7192213"/>
              <a:gd name="connsiteX5" fmla="*/ 26514 w 5643496"/>
              <a:gd name="connsiteY5" fmla="*/ 5148294 h 7192213"/>
              <a:gd name="connsiteX6" fmla="*/ 28826 w 5643496"/>
              <a:gd name="connsiteY6" fmla="*/ 5141304 h 7192213"/>
              <a:gd name="connsiteX7" fmla="*/ 28826 w 5643496"/>
              <a:gd name="connsiteY7" fmla="*/ 4904080 h 7192213"/>
              <a:gd name="connsiteX8" fmla="*/ 26241 w 5643496"/>
              <a:gd name="connsiteY8" fmla="*/ 4886580 h 7192213"/>
              <a:gd name="connsiteX9" fmla="*/ 28826 w 5643496"/>
              <a:gd name="connsiteY9" fmla="*/ 4827542 h 7192213"/>
              <a:gd name="connsiteX10" fmla="*/ 25306 w 5643496"/>
              <a:gd name="connsiteY10" fmla="*/ 4818968 h 7192213"/>
              <a:gd name="connsiteX11" fmla="*/ 28826 w 5643496"/>
              <a:gd name="connsiteY11" fmla="*/ 4761248 h 7192213"/>
              <a:gd name="connsiteX12" fmla="*/ 25835 w 5643496"/>
              <a:gd name="connsiteY12" fmla="*/ 4698008 h 7192213"/>
              <a:gd name="connsiteX13" fmla="*/ 17801 w 5643496"/>
              <a:gd name="connsiteY13" fmla="*/ 4693286 h 7192213"/>
              <a:gd name="connsiteX14" fmla="*/ 17096 w 5643496"/>
              <a:gd name="connsiteY14" fmla="*/ 4679416 h 7192213"/>
              <a:gd name="connsiteX15" fmla="*/ 17250 w 5643496"/>
              <a:gd name="connsiteY15" fmla="*/ 4657582 h 7192213"/>
              <a:gd name="connsiteX16" fmla="*/ 25682 w 5643496"/>
              <a:gd name="connsiteY16" fmla="*/ 4608673 h 7192213"/>
              <a:gd name="connsiteX17" fmla="*/ 20696 w 5643496"/>
              <a:gd name="connsiteY17" fmla="*/ 27254 h 7192213"/>
              <a:gd name="connsiteX18" fmla="*/ 44529 w 5643496"/>
              <a:gd name="connsiteY18" fmla="*/ 3139 h 7192213"/>
              <a:gd name="connsiteX19" fmla="*/ 64219 w 5643496"/>
              <a:gd name="connsiteY19" fmla="*/ 24 h 7192213"/>
              <a:gd name="connsiteX20" fmla="*/ 2653439 w 5643496"/>
              <a:gd name="connsiteY20" fmla="*/ 0 h 7192213"/>
              <a:gd name="connsiteX21" fmla="*/ 2959929 w 5643496"/>
              <a:gd name="connsiteY21" fmla="*/ 0 h 7192213"/>
              <a:gd name="connsiteX22" fmla="*/ 5549063 w 5643496"/>
              <a:gd name="connsiteY22" fmla="*/ 0 h 7192213"/>
              <a:gd name="connsiteX23" fmla="*/ 5549068 w 5643496"/>
              <a:gd name="connsiteY23" fmla="*/ 2 h 7192213"/>
              <a:gd name="connsiteX24" fmla="*/ 5553587 w 5643496"/>
              <a:gd name="connsiteY24" fmla="*/ 0 h 7192213"/>
              <a:gd name="connsiteX25" fmla="*/ 5559961 w 5643496"/>
              <a:gd name="connsiteY25" fmla="*/ 3034 h 7192213"/>
              <a:gd name="connsiteX26" fmla="*/ 5596211 w 5643496"/>
              <a:gd name="connsiteY26" fmla="*/ 3034 h 7192213"/>
              <a:gd name="connsiteX27" fmla="*/ 5629738 w 5643496"/>
              <a:gd name="connsiteY27" fmla="*/ 36562 h 7192213"/>
              <a:gd name="connsiteX28" fmla="*/ 5629738 w 5643496"/>
              <a:gd name="connsiteY28" fmla="*/ 900024 h 7192213"/>
              <a:gd name="connsiteX29" fmla="*/ 5635688 w 5643496"/>
              <a:gd name="connsiteY29" fmla="*/ 909622 h 7192213"/>
              <a:gd name="connsiteX30" fmla="*/ 5642313 w 5643496"/>
              <a:gd name="connsiteY30" fmla="*/ 954494 h 7192213"/>
              <a:gd name="connsiteX31" fmla="*/ 5634273 w 5643496"/>
              <a:gd name="connsiteY31" fmla="*/ 1025230 h 7192213"/>
              <a:gd name="connsiteX32" fmla="*/ 5638840 w 5643496"/>
              <a:gd name="connsiteY32" fmla="*/ 1028604 h 7192213"/>
              <a:gd name="connsiteX33" fmla="*/ 5643496 w 5643496"/>
              <a:gd name="connsiteY33" fmla="*/ 1039944 h 7192213"/>
              <a:gd name="connsiteX34" fmla="*/ 5638045 w 5643496"/>
              <a:gd name="connsiteY34" fmla="*/ 1049661 h 7192213"/>
              <a:gd name="connsiteX35" fmla="*/ 5629738 w 5643496"/>
              <a:gd name="connsiteY35" fmla="*/ 1088555 h 7192213"/>
              <a:gd name="connsiteX36" fmla="*/ 5629738 w 5643496"/>
              <a:gd name="connsiteY36" fmla="*/ 4092765 h 7192213"/>
              <a:gd name="connsiteX37" fmla="*/ 5629737 w 5643496"/>
              <a:gd name="connsiteY37" fmla="*/ 4092767 h 7192213"/>
              <a:gd name="connsiteX38" fmla="*/ 5629737 w 5643496"/>
              <a:gd name="connsiteY38" fmla="*/ 4412818 h 7192213"/>
              <a:gd name="connsiteX39" fmla="*/ 5629737 w 5643496"/>
              <a:gd name="connsiteY39" fmla="*/ 5426373 h 7192213"/>
              <a:gd name="connsiteX40" fmla="*/ 5629737 w 5643496"/>
              <a:gd name="connsiteY40" fmla="*/ 5848539 h 7192213"/>
              <a:gd name="connsiteX41" fmla="*/ 5629737 w 5643496"/>
              <a:gd name="connsiteY41" fmla="*/ 6736614 h 7192213"/>
              <a:gd name="connsiteX42" fmla="*/ 5629737 w 5643496"/>
              <a:gd name="connsiteY42" fmla="*/ 7158780 h 7192213"/>
              <a:gd name="connsiteX43" fmla="*/ 5596210 w 5643496"/>
              <a:gd name="connsiteY43" fmla="*/ 7192213 h 7192213"/>
              <a:gd name="connsiteX44" fmla="*/ 1982520 w 5643496"/>
              <a:gd name="connsiteY44" fmla="*/ 7192213 h 7192213"/>
              <a:gd name="connsiteX45" fmla="*/ 1976650 w 5643496"/>
              <a:gd name="connsiteY45" fmla="*/ 7189772 h 7192213"/>
              <a:gd name="connsiteX46" fmla="*/ 64205 w 5643496"/>
              <a:gd name="connsiteY46" fmla="*/ 7189772 h 7192213"/>
              <a:gd name="connsiteX47" fmla="*/ 28826 w 5643496"/>
              <a:gd name="connsiteY47" fmla="*/ 7165867 h 7192213"/>
              <a:gd name="connsiteX48" fmla="*/ 28826 w 5643496"/>
              <a:gd name="connsiteY48" fmla="*/ 6079439 h 7192213"/>
              <a:gd name="connsiteX49" fmla="*/ 18871 w 5643496"/>
              <a:gd name="connsiteY49" fmla="*/ 6043977 h 7192213"/>
              <a:gd name="connsiteX50" fmla="*/ 28826 w 5643496"/>
              <a:gd name="connsiteY50" fmla="*/ 6007501 h 7192213"/>
              <a:gd name="connsiteX51" fmla="*/ 28826 w 5643496"/>
              <a:gd name="connsiteY51" fmla="*/ 5521424 h 7192213"/>
              <a:gd name="connsiteX52" fmla="*/ 28826 w 5643496"/>
              <a:gd name="connsiteY52" fmla="*/ 5456903 h 7192213"/>
              <a:gd name="connsiteX53" fmla="*/ 18216 w 5643496"/>
              <a:gd name="connsiteY53" fmla="*/ 5420866 h 7192213"/>
              <a:gd name="connsiteX54" fmla="*/ 6056 w 5643496"/>
              <a:gd name="connsiteY54" fmla="*/ 5384020 h 7192213"/>
              <a:gd name="connsiteX55" fmla="*/ 815 w 5643496"/>
              <a:gd name="connsiteY55" fmla="*/ 5348515 h 7192213"/>
              <a:gd name="connsiteX56" fmla="*/ 0 w 5643496"/>
              <a:gd name="connsiteY56" fmla="*/ 5321182 h 7192213"/>
              <a:gd name="connsiteX0" fmla="*/ 0 w 5643496"/>
              <a:gd name="connsiteY0" fmla="*/ 5321182 h 7192213"/>
              <a:gd name="connsiteX1" fmla="*/ 7176 w 5643496"/>
              <a:gd name="connsiteY1" fmla="*/ 5292545 h 7192213"/>
              <a:gd name="connsiteX2" fmla="*/ 4191 w 5643496"/>
              <a:gd name="connsiteY2" fmla="*/ 5273215 h 7192213"/>
              <a:gd name="connsiteX3" fmla="*/ 11880 w 5643496"/>
              <a:gd name="connsiteY3" fmla="*/ 5237214 h 7192213"/>
              <a:gd name="connsiteX4" fmla="*/ 18963 w 5643496"/>
              <a:gd name="connsiteY4" fmla="*/ 5184548 h 7192213"/>
              <a:gd name="connsiteX5" fmla="*/ 26514 w 5643496"/>
              <a:gd name="connsiteY5" fmla="*/ 5148294 h 7192213"/>
              <a:gd name="connsiteX6" fmla="*/ 28826 w 5643496"/>
              <a:gd name="connsiteY6" fmla="*/ 5141304 h 7192213"/>
              <a:gd name="connsiteX7" fmla="*/ 28826 w 5643496"/>
              <a:gd name="connsiteY7" fmla="*/ 4904080 h 7192213"/>
              <a:gd name="connsiteX8" fmla="*/ 26241 w 5643496"/>
              <a:gd name="connsiteY8" fmla="*/ 4886580 h 7192213"/>
              <a:gd name="connsiteX9" fmla="*/ 28826 w 5643496"/>
              <a:gd name="connsiteY9" fmla="*/ 4827542 h 7192213"/>
              <a:gd name="connsiteX10" fmla="*/ 25306 w 5643496"/>
              <a:gd name="connsiteY10" fmla="*/ 4818968 h 7192213"/>
              <a:gd name="connsiteX11" fmla="*/ 28826 w 5643496"/>
              <a:gd name="connsiteY11" fmla="*/ 4761248 h 7192213"/>
              <a:gd name="connsiteX12" fmla="*/ 25835 w 5643496"/>
              <a:gd name="connsiteY12" fmla="*/ 4698008 h 7192213"/>
              <a:gd name="connsiteX13" fmla="*/ 17801 w 5643496"/>
              <a:gd name="connsiteY13" fmla="*/ 4693286 h 7192213"/>
              <a:gd name="connsiteX14" fmla="*/ 17096 w 5643496"/>
              <a:gd name="connsiteY14" fmla="*/ 4679416 h 7192213"/>
              <a:gd name="connsiteX15" fmla="*/ 17250 w 5643496"/>
              <a:gd name="connsiteY15" fmla="*/ 4657582 h 7192213"/>
              <a:gd name="connsiteX16" fmla="*/ 25682 w 5643496"/>
              <a:gd name="connsiteY16" fmla="*/ 4608673 h 7192213"/>
              <a:gd name="connsiteX17" fmla="*/ 20696 w 5643496"/>
              <a:gd name="connsiteY17" fmla="*/ 27254 h 7192213"/>
              <a:gd name="connsiteX18" fmla="*/ 44529 w 5643496"/>
              <a:gd name="connsiteY18" fmla="*/ 3139 h 7192213"/>
              <a:gd name="connsiteX19" fmla="*/ 64219 w 5643496"/>
              <a:gd name="connsiteY19" fmla="*/ 24 h 7192213"/>
              <a:gd name="connsiteX20" fmla="*/ 2653439 w 5643496"/>
              <a:gd name="connsiteY20" fmla="*/ 0 h 7192213"/>
              <a:gd name="connsiteX21" fmla="*/ 2959929 w 5643496"/>
              <a:gd name="connsiteY21" fmla="*/ 0 h 7192213"/>
              <a:gd name="connsiteX22" fmla="*/ 5549063 w 5643496"/>
              <a:gd name="connsiteY22" fmla="*/ 0 h 7192213"/>
              <a:gd name="connsiteX23" fmla="*/ 5549068 w 5643496"/>
              <a:gd name="connsiteY23" fmla="*/ 2 h 7192213"/>
              <a:gd name="connsiteX24" fmla="*/ 5553587 w 5643496"/>
              <a:gd name="connsiteY24" fmla="*/ 0 h 7192213"/>
              <a:gd name="connsiteX25" fmla="*/ 5559961 w 5643496"/>
              <a:gd name="connsiteY25" fmla="*/ 3034 h 7192213"/>
              <a:gd name="connsiteX26" fmla="*/ 5596211 w 5643496"/>
              <a:gd name="connsiteY26" fmla="*/ 3034 h 7192213"/>
              <a:gd name="connsiteX27" fmla="*/ 5629738 w 5643496"/>
              <a:gd name="connsiteY27" fmla="*/ 36562 h 7192213"/>
              <a:gd name="connsiteX28" fmla="*/ 5629738 w 5643496"/>
              <a:gd name="connsiteY28" fmla="*/ 900024 h 7192213"/>
              <a:gd name="connsiteX29" fmla="*/ 5635688 w 5643496"/>
              <a:gd name="connsiteY29" fmla="*/ 909622 h 7192213"/>
              <a:gd name="connsiteX30" fmla="*/ 5642313 w 5643496"/>
              <a:gd name="connsiteY30" fmla="*/ 954494 h 7192213"/>
              <a:gd name="connsiteX31" fmla="*/ 5634273 w 5643496"/>
              <a:gd name="connsiteY31" fmla="*/ 1025230 h 7192213"/>
              <a:gd name="connsiteX32" fmla="*/ 5638840 w 5643496"/>
              <a:gd name="connsiteY32" fmla="*/ 1028604 h 7192213"/>
              <a:gd name="connsiteX33" fmla="*/ 5643496 w 5643496"/>
              <a:gd name="connsiteY33" fmla="*/ 1039944 h 7192213"/>
              <a:gd name="connsiteX34" fmla="*/ 5629738 w 5643496"/>
              <a:gd name="connsiteY34" fmla="*/ 1088555 h 7192213"/>
              <a:gd name="connsiteX35" fmla="*/ 5629738 w 5643496"/>
              <a:gd name="connsiteY35" fmla="*/ 4092765 h 7192213"/>
              <a:gd name="connsiteX36" fmla="*/ 5629737 w 5643496"/>
              <a:gd name="connsiteY36" fmla="*/ 4092767 h 7192213"/>
              <a:gd name="connsiteX37" fmla="*/ 5629737 w 5643496"/>
              <a:gd name="connsiteY37" fmla="*/ 4412818 h 7192213"/>
              <a:gd name="connsiteX38" fmla="*/ 5629737 w 5643496"/>
              <a:gd name="connsiteY38" fmla="*/ 5426373 h 7192213"/>
              <a:gd name="connsiteX39" fmla="*/ 5629737 w 5643496"/>
              <a:gd name="connsiteY39" fmla="*/ 5848539 h 7192213"/>
              <a:gd name="connsiteX40" fmla="*/ 5629737 w 5643496"/>
              <a:gd name="connsiteY40" fmla="*/ 6736614 h 7192213"/>
              <a:gd name="connsiteX41" fmla="*/ 5629737 w 5643496"/>
              <a:gd name="connsiteY41" fmla="*/ 7158780 h 7192213"/>
              <a:gd name="connsiteX42" fmla="*/ 5596210 w 5643496"/>
              <a:gd name="connsiteY42" fmla="*/ 7192213 h 7192213"/>
              <a:gd name="connsiteX43" fmla="*/ 1982520 w 5643496"/>
              <a:gd name="connsiteY43" fmla="*/ 7192213 h 7192213"/>
              <a:gd name="connsiteX44" fmla="*/ 1976650 w 5643496"/>
              <a:gd name="connsiteY44" fmla="*/ 7189772 h 7192213"/>
              <a:gd name="connsiteX45" fmla="*/ 64205 w 5643496"/>
              <a:gd name="connsiteY45" fmla="*/ 7189772 h 7192213"/>
              <a:gd name="connsiteX46" fmla="*/ 28826 w 5643496"/>
              <a:gd name="connsiteY46" fmla="*/ 7165867 h 7192213"/>
              <a:gd name="connsiteX47" fmla="*/ 28826 w 5643496"/>
              <a:gd name="connsiteY47" fmla="*/ 6079439 h 7192213"/>
              <a:gd name="connsiteX48" fmla="*/ 18871 w 5643496"/>
              <a:gd name="connsiteY48" fmla="*/ 6043977 h 7192213"/>
              <a:gd name="connsiteX49" fmla="*/ 28826 w 5643496"/>
              <a:gd name="connsiteY49" fmla="*/ 6007501 h 7192213"/>
              <a:gd name="connsiteX50" fmla="*/ 28826 w 5643496"/>
              <a:gd name="connsiteY50" fmla="*/ 5521424 h 7192213"/>
              <a:gd name="connsiteX51" fmla="*/ 28826 w 5643496"/>
              <a:gd name="connsiteY51" fmla="*/ 5456903 h 7192213"/>
              <a:gd name="connsiteX52" fmla="*/ 18216 w 5643496"/>
              <a:gd name="connsiteY52" fmla="*/ 5420866 h 7192213"/>
              <a:gd name="connsiteX53" fmla="*/ 6056 w 5643496"/>
              <a:gd name="connsiteY53" fmla="*/ 5384020 h 7192213"/>
              <a:gd name="connsiteX54" fmla="*/ 815 w 5643496"/>
              <a:gd name="connsiteY54" fmla="*/ 5348515 h 7192213"/>
              <a:gd name="connsiteX55" fmla="*/ 0 w 5643496"/>
              <a:gd name="connsiteY55" fmla="*/ 5321182 h 7192213"/>
              <a:gd name="connsiteX0" fmla="*/ 0 w 5643496"/>
              <a:gd name="connsiteY0" fmla="*/ 5321182 h 7192213"/>
              <a:gd name="connsiteX1" fmla="*/ 7176 w 5643496"/>
              <a:gd name="connsiteY1" fmla="*/ 5292545 h 7192213"/>
              <a:gd name="connsiteX2" fmla="*/ 4191 w 5643496"/>
              <a:gd name="connsiteY2" fmla="*/ 5273215 h 7192213"/>
              <a:gd name="connsiteX3" fmla="*/ 11880 w 5643496"/>
              <a:gd name="connsiteY3" fmla="*/ 5237214 h 7192213"/>
              <a:gd name="connsiteX4" fmla="*/ 18963 w 5643496"/>
              <a:gd name="connsiteY4" fmla="*/ 5184548 h 7192213"/>
              <a:gd name="connsiteX5" fmla="*/ 26514 w 5643496"/>
              <a:gd name="connsiteY5" fmla="*/ 5148294 h 7192213"/>
              <a:gd name="connsiteX6" fmla="*/ 28826 w 5643496"/>
              <a:gd name="connsiteY6" fmla="*/ 5141304 h 7192213"/>
              <a:gd name="connsiteX7" fmla="*/ 28826 w 5643496"/>
              <a:gd name="connsiteY7" fmla="*/ 4904080 h 7192213"/>
              <a:gd name="connsiteX8" fmla="*/ 26241 w 5643496"/>
              <a:gd name="connsiteY8" fmla="*/ 4886580 h 7192213"/>
              <a:gd name="connsiteX9" fmla="*/ 28826 w 5643496"/>
              <a:gd name="connsiteY9" fmla="*/ 4827542 h 7192213"/>
              <a:gd name="connsiteX10" fmla="*/ 25306 w 5643496"/>
              <a:gd name="connsiteY10" fmla="*/ 4818968 h 7192213"/>
              <a:gd name="connsiteX11" fmla="*/ 28826 w 5643496"/>
              <a:gd name="connsiteY11" fmla="*/ 4761248 h 7192213"/>
              <a:gd name="connsiteX12" fmla="*/ 25835 w 5643496"/>
              <a:gd name="connsiteY12" fmla="*/ 4698008 h 7192213"/>
              <a:gd name="connsiteX13" fmla="*/ 17801 w 5643496"/>
              <a:gd name="connsiteY13" fmla="*/ 4693286 h 7192213"/>
              <a:gd name="connsiteX14" fmla="*/ 17096 w 5643496"/>
              <a:gd name="connsiteY14" fmla="*/ 4679416 h 7192213"/>
              <a:gd name="connsiteX15" fmla="*/ 17250 w 5643496"/>
              <a:gd name="connsiteY15" fmla="*/ 4657582 h 7192213"/>
              <a:gd name="connsiteX16" fmla="*/ 25682 w 5643496"/>
              <a:gd name="connsiteY16" fmla="*/ 4608673 h 7192213"/>
              <a:gd name="connsiteX17" fmla="*/ 20696 w 5643496"/>
              <a:gd name="connsiteY17" fmla="*/ 27254 h 7192213"/>
              <a:gd name="connsiteX18" fmla="*/ 44529 w 5643496"/>
              <a:gd name="connsiteY18" fmla="*/ 3139 h 7192213"/>
              <a:gd name="connsiteX19" fmla="*/ 64219 w 5643496"/>
              <a:gd name="connsiteY19" fmla="*/ 24 h 7192213"/>
              <a:gd name="connsiteX20" fmla="*/ 2653439 w 5643496"/>
              <a:gd name="connsiteY20" fmla="*/ 0 h 7192213"/>
              <a:gd name="connsiteX21" fmla="*/ 2959929 w 5643496"/>
              <a:gd name="connsiteY21" fmla="*/ 0 h 7192213"/>
              <a:gd name="connsiteX22" fmla="*/ 5549063 w 5643496"/>
              <a:gd name="connsiteY22" fmla="*/ 0 h 7192213"/>
              <a:gd name="connsiteX23" fmla="*/ 5549068 w 5643496"/>
              <a:gd name="connsiteY23" fmla="*/ 2 h 7192213"/>
              <a:gd name="connsiteX24" fmla="*/ 5553587 w 5643496"/>
              <a:gd name="connsiteY24" fmla="*/ 0 h 7192213"/>
              <a:gd name="connsiteX25" fmla="*/ 5559961 w 5643496"/>
              <a:gd name="connsiteY25" fmla="*/ 3034 h 7192213"/>
              <a:gd name="connsiteX26" fmla="*/ 5596211 w 5643496"/>
              <a:gd name="connsiteY26" fmla="*/ 3034 h 7192213"/>
              <a:gd name="connsiteX27" fmla="*/ 5629738 w 5643496"/>
              <a:gd name="connsiteY27" fmla="*/ 36562 h 7192213"/>
              <a:gd name="connsiteX28" fmla="*/ 5629738 w 5643496"/>
              <a:gd name="connsiteY28" fmla="*/ 900024 h 7192213"/>
              <a:gd name="connsiteX29" fmla="*/ 5635688 w 5643496"/>
              <a:gd name="connsiteY29" fmla="*/ 909622 h 7192213"/>
              <a:gd name="connsiteX30" fmla="*/ 5634273 w 5643496"/>
              <a:gd name="connsiteY30" fmla="*/ 1025230 h 7192213"/>
              <a:gd name="connsiteX31" fmla="*/ 5638840 w 5643496"/>
              <a:gd name="connsiteY31" fmla="*/ 1028604 h 7192213"/>
              <a:gd name="connsiteX32" fmla="*/ 5643496 w 5643496"/>
              <a:gd name="connsiteY32" fmla="*/ 1039944 h 7192213"/>
              <a:gd name="connsiteX33" fmla="*/ 5629738 w 5643496"/>
              <a:gd name="connsiteY33" fmla="*/ 1088555 h 7192213"/>
              <a:gd name="connsiteX34" fmla="*/ 5629738 w 5643496"/>
              <a:gd name="connsiteY34" fmla="*/ 4092765 h 7192213"/>
              <a:gd name="connsiteX35" fmla="*/ 5629737 w 5643496"/>
              <a:gd name="connsiteY35" fmla="*/ 4092767 h 7192213"/>
              <a:gd name="connsiteX36" fmla="*/ 5629737 w 5643496"/>
              <a:gd name="connsiteY36" fmla="*/ 4412818 h 7192213"/>
              <a:gd name="connsiteX37" fmla="*/ 5629737 w 5643496"/>
              <a:gd name="connsiteY37" fmla="*/ 5426373 h 7192213"/>
              <a:gd name="connsiteX38" fmla="*/ 5629737 w 5643496"/>
              <a:gd name="connsiteY38" fmla="*/ 5848539 h 7192213"/>
              <a:gd name="connsiteX39" fmla="*/ 5629737 w 5643496"/>
              <a:gd name="connsiteY39" fmla="*/ 6736614 h 7192213"/>
              <a:gd name="connsiteX40" fmla="*/ 5629737 w 5643496"/>
              <a:gd name="connsiteY40" fmla="*/ 7158780 h 7192213"/>
              <a:gd name="connsiteX41" fmla="*/ 5596210 w 5643496"/>
              <a:gd name="connsiteY41" fmla="*/ 7192213 h 7192213"/>
              <a:gd name="connsiteX42" fmla="*/ 1982520 w 5643496"/>
              <a:gd name="connsiteY42" fmla="*/ 7192213 h 7192213"/>
              <a:gd name="connsiteX43" fmla="*/ 1976650 w 5643496"/>
              <a:gd name="connsiteY43" fmla="*/ 7189772 h 7192213"/>
              <a:gd name="connsiteX44" fmla="*/ 64205 w 5643496"/>
              <a:gd name="connsiteY44" fmla="*/ 7189772 h 7192213"/>
              <a:gd name="connsiteX45" fmla="*/ 28826 w 5643496"/>
              <a:gd name="connsiteY45" fmla="*/ 7165867 h 7192213"/>
              <a:gd name="connsiteX46" fmla="*/ 28826 w 5643496"/>
              <a:gd name="connsiteY46" fmla="*/ 6079439 h 7192213"/>
              <a:gd name="connsiteX47" fmla="*/ 18871 w 5643496"/>
              <a:gd name="connsiteY47" fmla="*/ 6043977 h 7192213"/>
              <a:gd name="connsiteX48" fmla="*/ 28826 w 5643496"/>
              <a:gd name="connsiteY48" fmla="*/ 6007501 h 7192213"/>
              <a:gd name="connsiteX49" fmla="*/ 28826 w 5643496"/>
              <a:gd name="connsiteY49" fmla="*/ 5521424 h 7192213"/>
              <a:gd name="connsiteX50" fmla="*/ 28826 w 5643496"/>
              <a:gd name="connsiteY50" fmla="*/ 5456903 h 7192213"/>
              <a:gd name="connsiteX51" fmla="*/ 18216 w 5643496"/>
              <a:gd name="connsiteY51" fmla="*/ 5420866 h 7192213"/>
              <a:gd name="connsiteX52" fmla="*/ 6056 w 5643496"/>
              <a:gd name="connsiteY52" fmla="*/ 5384020 h 7192213"/>
              <a:gd name="connsiteX53" fmla="*/ 815 w 5643496"/>
              <a:gd name="connsiteY53" fmla="*/ 5348515 h 7192213"/>
              <a:gd name="connsiteX54" fmla="*/ 0 w 5643496"/>
              <a:gd name="connsiteY54" fmla="*/ 5321182 h 7192213"/>
              <a:gd name="connsiteX0" fmla="*/ 0 w 5638840"/>
              <a:gd name="connsiteY0" fmla="*/ 5321182 h 7192213"/>
              <a:gd name="connsiteX1" fmla="*/ 7176 w 5638840"/>
              <a:gd name="connsiteY1" fmla="*/ 5292545 h 7192213"/>
              <a:gd name="connsiteX2" fmla="*/ 4191 w 5638840"/>
              <a:gd name="connsiteY2" fmla="*/ 5273215 h 7192213"/>
              <a:gd name="connsiteX3" fmla="*/ 11880 w 5638840"/>
              <a:gd name="connsiteY3" fmla="*/ 5237214 h 7192213"/>
              <a:gd name="connsiteX4" fmla="*/ 18963 w 5638840"/>
              <a:gd name="connsiteY4" fmla="*/ 5184548 h 7192213"/>
              <a:gd name="connsiteX5" fmla="*/ 26514 w 5638840"/>
              <a:gd name="connsiteY5" fmla="*/ 5148294 h 7192213"/>
              <a:gd name="connsiteX6" fmla="*/ 28826 w 5638840"/>
              <a:gd name="connsiteY6" fmla="*/ 5141304 h 7192213"/>
              <a:gd name="connsiteX7" fmla="*/ 28826 w 5638840"/>
              <a:gd name="connsiteY7" fmla="*/ 4904080 h 7192213"/>
              <a:gd name="connsiteX8" fmla="*/ 26241 w 5638840"/>
              <a:gd name="connsiteY8" fmla="*/ 4886580 h 7192213"/>
              <a:gd name="connsiteX9" fmla="*/ 28826 w 5638840"/>
              <a:gd name="connsiteY9" fmla="*/ 4827542 h 7192213"/>
              <a:gd name="connsiteX10" fmla="*/ 25306 w 5638840"/>
              <a:gd name="connsiteY10" fmla="*/ 4818968 h 7192213"/>
              <a:gd name="connsiteX11" fmla="*/ 28826 w 5638840"/>
              <a:gd name="connsiteY11" fmla="*/ 4761248 h 7192213"/>
              <a:gd name="connsiteX12" fmla="*/ 25835 w 5638840"/>
              <a:gd name="connsiteY12" fmla="*/ 4698008 h 7192213"/>
              <a:gd name="connsiteX13" fmla="*/ 17801 w 5638840"/>
              <a:gd name="connsiteY13" fmla="*/ 4693286 h 7192213"/>
              <a:gd name="connsiteX14" fmla="*/ 17096 w 5638840"/>
              <a:gd name="connsiteY14" fmla="*/ 4679416 h 7192213"/>
              <a:gd name="connsiteX15" fmla="*/ 17250 w 5638840"/>
              <a:gd name="connsiteY15" fmla="*/ 4657582 h 7192213"/>
              <a:gd name="connsiteX16" fmla="*/ 25682 w 5638840"/>
              <a:gd name="connsiteY16" fmla="*/ 4608673 h 7192213"/>
              <a:gd name="connsiteX17" fmla="*/ 20696 w 5638840"/>
              <a:gd name="connsiteY17" fmla="*/ 27254 h 7192213"/>
              <a:gd name="connsiteX18" fmla="*/ 44529 w 5638840"/>
              <a:gd name="connsiteY18" fmla="*/ 3139 h 7192213"/>
              <a:gd name="connsiteX19" fmla="*/ 64219 w 5638840"/>
              <a:gd name="connsiteY19" fmla="*/ 24 h 7192213"/>
              <a:gd name="connsiteX20" fmla="*/ 2653439 w 5638840"/>
              <a:gd name="connsiteY20" fmla="*/ 0 h 7192213"/>
              <a:gd name="connsiteX21" fmla="*/ 2959929 w 5638840"/>
              <a:gd name="connsiteY21" fmla="*/ 0 h 7192213"/>
              <a:gd name="connsiteX22" fmla="*/ 5549063 w 5638840"/>
              <a:gd name="connsiteY22" fmla="*/ 0 h 7192213"/>
              <a:gd name="connsiteX23" fmla="*/ 5549068 w 5638840"/>
              <a:gd name="connsiteY23" fmla="*/ 2 h 7192213"/>
              <a:gd name="connsiteX24" fmla="*/ 5553587 w 5638840"/>
              <a:gd name="connsiteY24" fmla="*/ 0 h 7192213"/>
              <a:gd name="connsiteX25" fmla="*/ 5559961 w 5638840"/>
              <a:gd name="connsiteY25" fmla="*/ 3034 h 7192213"/>
              <a:gd name="connsiteX26" fmla="*/ 5596211 w 5638840"/>
              <a:gd name="connsiteY26" fmla="*/ 3034 h 7192213"/>
              <a:gd name="connsiteX27" fmla="*/ 5629738 w 5638840"/>
              <a:gd name="connsiteY27" fmla="*/ 36562 h 7192213"/>
              <a:gd name="connsiteX28" fmla="*/ 5629738 w 5638840"/>
              <a:gd name="connsiteY28" fmla="*/ 900024 h 7192213"/>
              <a:gd name="connsiteX29" fmla="*/ 5635688 w 5638840"/>
              <a:gd name="connsiteY29" fmla="*/ 909622 h 7192213"/>
              <a:gd name="connsiteX30" fmla="*/ 5634273 w 5638840"/>
              <a:gd name="connsiteY30" fmla="*/ 1025230 h 7192213"/>
              <a:gd name="connsiteX31" fmla="*/ 5638840 w 5638840"/>
              <a:gd name="connsiteY31" fmla="*/ 1028604 h 7192213"/>
              <a:gd name="connsiteX32" fmla="*/ 5629738 w 5638840"/>
              <a:gd name="connsiteY32" fmla="*/ 1088555 h 7192213"/>
              <a:gd name="connsiteX33" fmla="*/ 5629738 w 5638840"/>
              <a:gd name="connsiteY33" fmla="*/ 4092765 h 7192213"/>
              <a:gd name="connsiteX34" fmla="*/ 5629737 w 5638840"/>
              <a:gd name="connsiteY34" fmla="*/ 4092767 h 7192213"/>
              <a:gd name="connsiteX35" fmla="*/ 5629737 w 5638840"/>
              <a:gd name="connsiteY35" fmla="*/ 4412818 h 7192213"/>
              <a:gd name="connsiteX36" fmla="*/ 5629737 w 5638840"/>
              <a:gd name="connsiteY36" fmla="*/ 5426373 h 7192213"/>
              <a:gd name="connsiteX37" fmla="*/ 5629737 w 5638840"/>
              <a:gd name="connsiteY37" fmla="*/ 5848539 h 7192213"/>
              <a:gd name="connsiteX38" fmla="*/ 5629737 w 5638840"/>
              <a:gd name="connsiteY38" fmla="*/ 6736614 h 7192213"/>
              <a:gd name="connsiteX39" fmla="*/ 5629737 w 5638840"/>
              <a:gd name="connsiteY39" fmla="*/ 7158780 h 7192213"/>
              <a:gd name="connsiteX40" fmla="*/ 5596210 w 5638840"/>
              <a:gd name="connsiteY40" fmla="*/ 7192213 h 7192213"/>
              <a:gd name="connsiteX41" fmla="*/ 1982520 w 5638840"/>
              <a:gd name="connsiteY41" fmla="*/ 7192213 h 7192213"/>
              <a:gd name="connsiteX42" fmla="*/ 1976650 w 5638840"/>
              <a:gd name="connsiteY42" fmla="*/ 7189772 h 7192213"/>
              <a:gd name="connsiteX43" fmla="*/ 64205 w 5638840"/>
              <a:gd name="connsiteY43" fmla="*/ 7189772 h 7192213"/>
              <a:gd name="connsiteX44" fmla="*/ 28826 w 5638840"/>
              <a:gd name="connsiteY44" fmla="*/ 7165867 h 7192213"/>
              <a:gd name="connsiteX45" fmla="*/ 28826 w 5638840"/>
              <a:gd name="connsiteY45" fmla="*/ 6079439 h 7192213"/>
              <a:gd name="connsiteX46" fmla="*/ 18871 w 5638840"/>
              <a:gd name="connsiteY46" fmla="*/ 6043977 h 7192213"/>
              <a:gd name="connsiteX47" fmla="*/ 28826 w 5638840"/>
              <a:gd name="connsiteY47" fmla="*/ 6007501 h 7192213"/>
              <a:gd name="connsiteX48" fmla="*/ 28826 w 5638840"/>
              <a:gd name="connsiteY48" fmla="*/ 5521424 h 7192213"/>
              <a:gd name="connsiteX49" fmla="*/ 28826 w 5638840"/>
              <a:gd name="connsiteY49" fmla="*/ 5456903 h 7192213"/>
              <a:gd name="connsiteX50" fmla="*/ 18216 w 5638840"/>
              <a:gd name="connsiteY50" fmla="*/ 5420866 h 7192213"/>
              <a:gd name="connsiteX51" fmla="*/ 6056 w 5638840"/>
              <a:gd name="connsiteY51" fmla="*/ 5384020 h 7192213"/>
              <a:gd name="connsiteX52" fmla="*/ 815 w 5638840"/>
              <a:gd name="connsiteY52" fmla="*/ 5348515 h 7192213"/>
              <a:gd name="connsiteX53" fmla="*/ 0 w 5638840"/>
              <a:gd name="connsiteY53"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34273 w 5635688"/>
              <a:gd name="connsiteY30" fmla="*/ 1025230 h 7192213"/>
              <a:gd name="connsiteX31" fmla="*/ 5629738 w 5635688"/>
              <a:gd name="connsiteY31" fmla="*/ 1088555 h 7192213"/>
              <a:gd name="connsiteX32" fmla="*/ 5629738 w 5635688"/>
              <a:gd name="connsiteY32" fmla="*/ 4092765 h 7192213"/>
              <a:gd name="connsiteX33" fmla="*/ 5629737 w 5635688"/>
              <a:gd name="connsiteY33" fmla="*/ 4092767 h 7192213"/>
              <a:gd name="connsiteX34" fmla="*/ 5629737 w 5635688"/>
              <a:gd name="connsiteY34" fmla="*/ 4412818 h 7192213"/>
              <a:gd name="connsiteX35" fmla="*/ 5629737 w 5635688"/>
              <a:gd name="connsiteY35" fmla="*/ 5426373 h 7192213"/>
              <a:gd name="connsiteX36" fmla="*/ 5629737 w 5635688"/>
              <a:gd name="connsiteY36" fmla="*/ 5848539 h 7192213"/>
              <a:gd name="connsiteX37" fmla="*/ 5629737 w 5635688"/>
              <a:gd name="connsiteY37" fmla="*/ 6736614 h 7192213"/>
              <a:gd name="connsiteX38" fmla="*/ 5629737 w 5635688"/>
              <a:gd name="connsiteY38" fmla="*/ 7158780 h 7192213"/>
              <a:gd name="connsiteX39" fmla="*/ 5596210 w 5635688"/>
              <a:gd name="connsiteY39" fmla="*/ 7192213 h 7192213"/>
              <a:gd name="connsiteX40" fmla="*/ 1982520 w 5635688"/>
              <a:gd name="connsiteY40" fmla="*/ 7192213 h 7192213"/>
              <a:gd name="connsiteX41" fmla="*/ 1976650 w 5635688"/>
              <a:gd name="connsiteY41" fmla="*/ 7189772 h 7192213"/>
              <a:gd name="connsiteX42" fmla="*/ 64205 w 5635688"/>
              <a:gd name="connsiteY42" fmla="*/ 7189772 h 7192213"/>
              <a:gd name="connsiteX43" fmla="*/ 28826 w 5635688"/>
              <a:gd name="connsiteY43" fmla="*/ 7165867 h 7192213"/>
              <a:gd name="connsiteX44" fmla="*/ 28826 w 5635688"/>
              <a:gd name="connsiteY44" fmla="*/ 6079439 h 7192213"/>
              <a:gd name="connsiteX45" fmla="*/ 18871 w 5635688"/>
              <a:gd name="connsiteY45" fmla="*/ 6043977 h 7192213"/>
              <a:gd name="connsiteX46" fmla="*/ 28826 w 5635688"/>
              <a:gd name="connsiteY46" fmla="*/ 6007501 h 7192213"/>
              <a:gd name="connsiteX47" fmla="*/ 28826 w 5635688"/>
              <a:gd name="connsiteY47" fmla="*/ 5521424 h 7192213"/>
              <a:gd name="connsiteX48" fmla="*/ 28826 w 5635688"/>
              <a:gd name="connsiteY48" fmla="*/ 5456903 h 7192213"/>
              <a:gd name="connsiteX49" fmla="*/ 18216 w 5635688"/>
              <a:gd name="connsiteY49" fmla="*/ 5420866 h 7192213"/>
              <a:gd name="connsiteX50" fmla="*/ 6056 w 5635688"/>
              <a:gd name="connsiteY50" fmla="*/ 5384020 h 7192213"/>
              <a:gd name="connsiteX51" fmla="*/ 815 w 5635688"/>
              <a:gd name="connsiteY51" fmla="*/ 5348515 h 7192213"/>
              <a:gd name="connsiteX52" fmla="*/ 0 w 5635688"/>
              <a:gd name="connsiteY52"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8 w 5635688"/>
              <a:gd name="connsiteY30" fmla="*/ 1088555 h 7192213"/>
              <a:gd name="connsiteX31" fmla="*/ 5629738 w 5635688"/>
              <a:gd name="connsiteY31" fmla="*/ 4092765 h 7192213"/>
              <a:gd name="connsiteX32" fmla="*/ 5629737 w 5635688"/>
              <a:gd name="connsiteY32" fmla="*/ 4092767 h 7192213"/>
              <a:gd name="connsiteX33" fmla="*/ 5629737 w 5635688"/>
              <a:gd name="connsiteY33" fmla="*/ 4412818 h 7192213"/>
              <a:gd name="connsiteX34" fmla="*/ 5629737 w 5635688"/>
              <a:gd name="connsiteY34" fmla="*/ 5426373 h 7192213"/>
              <a:gd name="connsiteX35" fmla="*/ 5629737 w 5635688"/>
              <a:gd name="connsiteY35" fmla="*/ 5848539 h 7192213"/>
              <a:gd name="connsiteX36" fmla="*/ 5629737 w 5635688"/>
              <a:gd name="connsiteY36" fmla="*/ 6736614 h 7192213"/>
              <a:gd name="connsiteX37" fmla="*/ 5629737 w 5635688"/>
              <a:gd name="connsiteY37" fmla="*/ 7158780 h 7192213"/>
              <a:gd name="connsiteX38" fmla="*/ 5596210 w 5635688"/>
              <a:gd name="connsiteY38" fmla="*/ 7192213 h 7192213"/>
              <a:gd name="connsiteX39" fmla="*/ 1982520 w 5635688"/>
              <a:gd name="connsiteY39" fmla="*/ 7192213 h 7192213"/>
              <a:gd name="connsiteX40" fmla="*/ 1976650 w 5635688"/>
              <a:gd name="connsiteY40" fmla="*/ 7189772 h 7192213"/>
              <a:gd name="connsiteX41" fmla="*/ 64205 w 5635688"/>
              <a:gd name="connsiteY41" fmla="*/ 7189772 h 7192213"/>
              <a:gd name="connsiteX42" fmla="*/ 28826 w 5635688"/>
              <a:gd name="connsiteY42" fmla="*/ 7165867 h 7192213"/>
              <a:gd name="connsiteX43" fmla="*/ 28826 w 5635688"/>
              <a:gd name="connsiteY43" fmla="*/ 6079439 h 7192213"/>
              <a:gd name="connsiteX44" fmla="*/ 18871 w 5635688"/>
              <a:gd name="connsiteY44" fmla="*/ 6043977 h 7192213"/>
              <a:gd name="connsiteX45" fmla="*/ 28826 w 5635688"/>
              <a:gd name="connsiteY45" fmla="*/ 6007501 h 7192213"/>
              <a:gd name="connsiteX46" fmla="*/ 28826 w 5635688"/>
              <a:gd name="connsiteY46" fmla="*/ 5521424 h 7192213"/>
              <a:gd name="connsiteX47" fmla="*/ 28826 w 5635688"/>
              <a:gd name="connsiteY47" fmla="*/ 5456903 h 7192213"/>
              <a:gd name="connsiteX48" fmla="*/ 18216 w 5635688"/>
              <a:gd name="connsiteY48" fmla="*/ 5420866 h 7192213"/>
              <a:gd name="connsiteX49" fmla="*/ 6056 w 5635688"/>
              <a:gd name="connsiteY49" fmla="*/ 5384020 h 7192213"/>
              <a:gd name="connsiteX50" fmla="*/ 815 w 5635688"/>
              <a:gd name="connsiteY50" fmla="*/ 5348515 h 7192213"/>
              <a:gd name="connsiteX51" fmla="*/ 0 w 5635688"/>
              <a:gd name="connsiteY51"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8 w 5635688"/>
              <a:gd name="connsiteY30" fmla="*/ 4092765 h 7192213"/>
              <a:gd name="connsiteX31" fmla="*/ 5629737 w 5635688"/>
              <a:gd name="connsiteY31" fmla="*/ 4092767 h 7192213"/>
              <a:gd name="connsiteX32" fmla="*/ 5629737 w 5635688"/>
              <a:gd name="connsiteY32" fmla="*/ 4412818 h 7192213"/>
              <a:gd name="connsiteX33" fmla="*/ 5629737 w 5635688"/>
              <a:gd name="connsiteY33" fmla="*/ 5426373 h 7192213"/>
              <a:gd name="connsiteX34" fmla="*/ 5629737 w 5635688"/>
              <a:gd name="connsiteY34" fmla="*/ 5848539 h 7192213"/>
              <a:gd name="connsiteX35" fmla="*/ 5629737 w 5635688"/>
              <a:gd name="connsiteY35" fmla="*/ 6736614 h 7192213"/>
              <a:gd name="connsiteX36" fmla="*/ 5629737 w 5635688"/>
              <a:gd name="connsiteY36" fmla="*/ 7158780 h 7192213"/>
              <a:gd name="connsiteX37" fmla="*/ 5596210 w 5635688"/>
              <a:gd name="connsiteY37" fmla="*/ 7192213 h 7192213"/>
              <a:gd name="connsiteX38" fmla="*/ 1982520 w 5635688"/>
              <a:gd name="connsiteY38" fmla="*/ 7192213 h 7192213"/>
              <a:gd name="connsiteX39" fmla="*/ 1976650 w 5635688"/>
              <a:gd name="connsiteY39" fmla="*/ 7189772 h 7192213"/>
              <a:gd name="connsiteX40" fmla="*/ 64205 w 5635688"/>
              <a:gd name="connsiteY40" fmla="*/ 7189772 h 7192213"/>
              <a:gd name="connsiteX41" fmla="*/ 28826 w 5635688"/>
              <a:gd name="connsiteY41" fmla="*/ 7165867 h 7192213"/>
              <a:gd name="connsiteX42" fmla="*/ 28826 w 5635688"/>
              <a:gd name="connsiteY42" fmla="*/ 6079439 h 7192213"/>
              <a:gd name="connsiteX43" fmla="*/ 18871 w 5635688"/>
              <a:gd name="connsiteY43" fmla="*/ 6043977 h 7192213"/>
              <a:gd name="connsiteX44" fmla="*/ 28826 w 5635688"/>
              <a:gd name="connsiteY44" fmla="*/ 6007501 h 7192213"/>
              <a:gd name="connsiteX45" fmla="*/ 28826 w 5635688"/>
              <a:gd name="connsiteY45" fmla="*/ 5521424 h 7192213"/>
              <a:gd name="connsiteX46" fmla="*/ 28826 w 5635688"/>
              <a:gd name="connsiteY46" fmla="*/ 5456903 h 7192213"/>
              <a:gd name="connsiteX47" fmla="*/ 18216 w 5635688"/>
              <a:gd name="connsiteY47" fmla="*/ 5420866 h 7192213"/>
              <a:gd name="connsiteX48" fmla="*/ 6056 w 5635688"/>
              <a:gd name="connsiteY48" fmla="*/ 5384020 h 7192213"/>
              <a:gd name="connsiteX49" fmla="*/ 815 w 5635688"/>
              <a:gd name="connsiteY49" fmla="*/ 5348515 h 7192213"/>
              <a:gd name="connsiteX50" fmla="*/ 0 w 5635688"/>
              <a:gd name="connsiteY50"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8 w 5635688"/>
              <a:gd name="connsiteY30" fmla="*/ 4092765 h 7192213"/>
              <a:gd name="connsiteX31" fmla="*/ 5629737 w 5635688"/>
              <a:gd name="connsiteY31" fmla="*/ 4412818 h 7192213"/>
              <a:gd name="connsiteX32" fmla="*/ 5629737 w 5635688"/>
              <a:gd name="connsiteY32" fmla="*/ 5426373 h 7192213"/>
              <a:gd name="connsiteX33" fmla="*/ 5629737 w 5635688"/>
              <a:gd name="connsiteY33" fmla="*/ 5848539 h 7192213"/>
              <a:gd name="connsiteX34" fmla="*/ 5629737 w 5635688"/>
              <a:gd name="connsiteY34" fmla="*/ 6736614 h 7192213"/>
              <a:gd name="connsiteX35" fmla="*/ 5629737 w 5635688"/>
              <a:gd name="connsiteY35" fmla="*/ 7158780 h 7192213"/>
              <a:gd name="connsiteX36" fmla="*/ 5596210 w 5635688"/>
              <a:gd name="connsiteY36" fmla="*/ 7192213 h 7192213"/>
              <a:gd name="connsiteX37" fmla="*/ 1982520 w 5635688"/>
              <a:gd name="connsiteY37" fmla="*/ 7192213 h 7192213"/>
              <a:gd name="connsiteX38" fmla="*/ 1976650 w 5635688"/>
              <a:gd name="connsiteY38" fmla="*/ 7189772 h 7192213"/>
              <a:gd name="connsiteX39" fmla="*/ 64205 w 5635688"/>
              <a:gd name="connsiteY39" fmla="*/ 7189772 h 7192213"/>
              <a:gd name="connsiteX40" fmla="*/ 28826 w 5635688"/>
              <a:gd name="connsiteY40" fmla="*/ 7165867 h 7192213"/>
              <a:gd name="connsiteX41" fmla="*/ 28826 w 5635688"/>
              <a:gd name="connsiteY41" fmla="*/ 6079439 h 7192213"/>
              <a:gd name="connsiteX42" fmla="*/ 18871 w 5635688"/>
              <a:gd name="connsiteY42" fmla="*/ 6043977 h 7192213"/>
              <a:gd name="connsiteX43" fmla="*/ 28826 w 5635688"/>
              <a:gd name="connsiteY43" fmla="*/ 6007501 h 7192213"/>
              <a:gd name="connsiteX44" fmla="*/ 28826 w 5635688"/>
              <a:gd name="connsiteY44" fmla="*/ 5521424 h 7192213"/>
              <a:gd name="connsiteX45" fmla="*/ 28826 w 5635688"/>
              <a:gd name="connsiteY45" fmla="*/ 5456903 h 7192213"/>
              <a:gd name="connsiteX46" fmla="*/ 18216 w 5635688"/>
              <a:gd name="connsiteY46" fmla="*/ 5420866 h 7192213"/>
              <a:gd name="connsiteX47" fmla="*/ 6056 w 5635688"/>
              <a:gd name="connsiteY47" fmla="*/ 5384020 h 7192213"/>
              <a:gd name="connsiteX48" fmla="*/ 815 w 5635688"/>
              <a:gd name="connsiteY48" fmla="*/ 5348515 h 7192213"/>
              <a:gd name="connsiteX49" fmla="*/ 0 w 5635688"/>
              <a:gd name="connsiteY49"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8 w 5635688"/>
              <a:gd name="connsiteY30" fmla="*/ 4092765 h 7192213"/>
              <a:gd name="connsiteX31" fmla="*/ 5629737 w 5635688"/>
              <a:gd name="connsiteY31" fmla="*/ 5426373 h 7192213"/>
              <a:gd name="connsiteX32" fmla="*/ 5629737 w 5635688"/>
              <a:gd name="connsiteY32" fmla="*/ 5848539 h 7192213"/>
              <a:gd name="connsiteX33" fmla="*/ 5629737 w 5635688"/>
              <a:gd name="connsiteY33" fmla="*/ 6736614 h 7192213"/>
              <a:gd name="connsiteX34" fmla="*/ 5629737 w 5635688"/>
              <a:gd name="connsiteY34" fmla="*/ 7158780 h 7192213"/>
              <a:gd name="connsiteX35" fmla="*/ 5596210 w 5635688"/>
              <a:gd name="connsiteY35" fmla="*/ 7192213 h 7192213"/>
              <a:gd name="connsiteX36" fmla="*/ 1982520 w 5635688"/>
              <a:gd name="connsiteY36" fmla="*/ 7192213 h 7192213"/>
              <a:gd name="connsiteX37" fmla="*/ 1976650 w 5635688"/>
              <a:gd name="connsiteY37" fmla="*/ 7189772 h 7192213"/>
              <a:gd name="connsiteX38" fmla="*/ 64205 w 5635688"/>
              <a:gd name="connsiteY38" fmla="*/ 7189772 h 7192213"/>
              <a:gd name="connsiteX39" fmla="*/ 28826 w 5635688"/>
              <a:gd name="connsiteY39" fmla="*/ 7165867 h 7192213"/>
              <a:gd name="connsiteX40" fmla="*/ 28826 w 5635688"/>
              <a:gd name="connsiteY40" fmla="*/ 6079439 h 7192213"/>
              <a:gd name="connsiteX41" fmla="*/ 18871 w 5635688"/>
              <a:gd name="connsiteY41" fmla="*/ 6043977 h 7192213"/>
              <a:gd name="connsiteX42" fmla="*/ 28826 w 5635688"/>
              <a:gd name="connsiteY42" fmla="*/ 6007501 h 7192213"/>
              <a:gd name="connsiteX43" fmla="*/ 28826 w 5635688"/>
              <a:gd name="connsiteY43" fmla="*/ 5521424 h 7192213"/>
              <a:gd name="connsiteX44" fmla="*/ 28826 w 5635688"/>
              <a:gd name="connsiteY44" fmla="*/ 5456903 h 7192213"/>
              <a:gd name="connsiteX45" fmla="*/ 18216 w 5635688"/>
              <a:gd name="connsiteY45" fmla="*/ 5420866 h 7192213"/>
              <a:gd name="connsiteX46" fmla="*/ 6056 w 5635688"/>
              <a:gd name="connsiteY46" fmla="*/ 5384020 h 7192213"/>
              <a:gd name="connsiteX47" fmla="*/ 815 w 5635688"/>
              <a:gd name="connsiteY47" fmla="*/ 5348515 h 7192213"/>
              <a:gd name="connsiteX48" fmla="*/ 0 w 5635688"/>
              <a:gd name="connsiteY48"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7 w 5635688"/>
              <a:gd name="connsiteY30" fmla="*/ 5426373 h 7192213"/>
              <a:gd name="connsiteX31" fmla="*/ 5629737 w 5635688"/>
              <a:gd name="connsiteY31" fmla="*/ 5848539 h 7192213"/>
              <a:gd name="connsiteX32" fmla="*/ 5629737 w 5635688"/>
              <a:gd name="connsiteY32" fmla="*/ 6736614 h 7192213"/>
              <a:gd name="connsiteX33" fmla="*/ 5629737 w 5635688"/>
              <a:gd name="connsiteY33" fmla="*/ 7158780 h 7192213"/>
              <a:gd name="connsiteX34" fmla="*/ 5596210 w 5635688"/>
              <a:gd name="connsiteY34" fmla="*/ 7192213 h 7192213"/>
              <a:gd name="connsiteX35" fmla="*/ 1982520 w 5635688"/>
              <a:gd name="connsiteY35" fmla="*/ 7192213 h 7192213"/>
              <a:gd name="connsiteX36" fmla="*/ 1976650 w 5635688"/>
              <a:gd name="connsiteY36" fmla="*/ 7189772 h 7192213"/>
              <a:gd name="connsiteX37" fmla="*/ 64205 w 5635688"/>
              <a:gd name="connsiteY37" fmla="*/ 7189772 h 7192213"/>
              <a:gd name="connsiteX38" fmla="*/ 28826 w 5635688"/>
              <a:gd name="connsiteY38" fmla="*/ 7165867 h 7192213"/>
              <a:gd name="connsiteX39" fmla="*/ 28826 w 5635688"/>
              <a:gd name="connsiteY39" fmla="*/ 6079439 h 7192213"/>
              <a:gd name="connsiteX40" fmla="*/ 18871 w 5635688"/>
              <a:gd name="connsiteY40" fmla="*/ 6043977 h 7192213"/>
              <a:gd name="connsiteX41" fmla="*/ 28826 w 5635688"/>
              <a:gd name="connsiteY41" fmla="*/ 6007501 h 7192213"/>
              <a:gd name="connsiteX42" fmla="*/ 28826 w 5635688"/>
              <a:gd name="connsiteY42" fmla="*/ 5521424 h 7192213"/>
              <a:gd name="connsiteX43" fmla="*/ 28826 w 5635688"/>
              <a:gd name="connsiteY43" fmla="*/ 5456903 h 7192213"/>
              <a:gd name="connsiteX44" fmla="*/ 18216 w 5635688"/>
              <a:gd name="connsiteY44" fmla="*/ 5420866 h 7192213"/>
              <a:gd name="connsiteX45" fmla="*/ 6056 w 5635688"/>
              <a:gd name="connsiteY45" fmla="*/ 5384020 h 7192213"/>
              <a:gd name="connsiteX46" fmla="*/ 815 w 5635688"/>
              <a:gd name="connsiteY46" fmla="*/ 5348515 h 7192213"/>
              <a:gd name="connsiteX47" fmla="*/ 0 w 5635688"/>
              <a:gd name="connsiteY47" fmla="*/ 5321182 h 7192213"/>
              <a:gd name="connsiteX0" fmla="*/ 0 w 5629738"/>
              <a:gd name="connsiteY0" fmla="*/ 5321182 h 7192213"/>
              <a:gd name="connsiteX1" fmla="*/ 7176 w 5629738"/>
              <a:gd name="connsiteY1" fmla="*/ 5292545 h 7192213"/>
              <a:gd name="connsiteX2" fmla="*/ 4191 w 5629738"/>
              <a:gd name="connsiteY2" fmla="*/ 5273215 h 7192213"/>
              <a:gd name="connsiteX3" fmla="*/ 11880 w 5629738"/>
              <a:gd name="connsiteY3" fmla="*/ 5237214 h 7192213"/>
              <a:gd name="connsiteX4" fmla="*/ 18963 w 5629738"/>
              <a:gd name="connsiteY4" fmla="*/ 5184548 h 7192213"/>
              <a:gd name="connsiteX5" fmla="*/ 26514 w 5629738"/>
              <a:gd name="connsiteY5" fmla="*/ 5148294 h 7192213"/>
              <a:gd name="connsiteX6" fmla="*/ 28826 w 5629738"/>
              <a:gd name="connsiteY6" fmla="*/ 5141304 h 7192213"/>
              <a:gd name="connsiteX7" fmla="*/ 28826 w 5629738"/>
              <a:gd name="connsiteY7" fmla="*/ 4904080 h 7192213"/>
              <a:gd name="connsiteX8" fmla="*/ 26241 w 5629738"/>
              <a:gd name="connsiteY8" fmla="*/ 4886580 h 7192213"/>
              <a:gd name="connsiteX9" fmla="*/ 28826 w 5629738"/>
              <a:gd name="connsiteY9" fmla="*/ 4827542 h 7192213"/>
              <a:gd name="connsiteX10" fmla="*/ 25306 w 5629738"/>
              <a:gd name="connsiteY10" fmla="*/ 4818968 h 7192213"/>
              <a:gd name="connsiteX11" fmla="*/ 28826 w 5629738"/>
              <a:gd name="connsiteY11" fmla="*/ 4761248 h 7192213"/>
              <a:gd name="connsiteX12" fmla="*/ 25835 w 5629738"/>
              <a:gd name="connsiteY12" fmla="*/ 4698008 h 7192213"/>
              <a:gd name="connsiteX13" fmla="*/ 17801 w 5629738"/>
              <a:gd name="connsiteY13" fmla="*/ 4693286 h 7192213"/>
              <a:gd name="connsiteX14" fmla="*/ 17096 w 5629738"/>
              <a:gd name="connsiteY14" fmla="*/ 4679416 h 7192213"/>
              <a:gd name="connsiteX15" fmla="*/ 17250 w 5629738"/>
              <a:gd name="connsiteY15" fmla="*/ 4657582 h 7192213"/>
              <a:gd name="connsiteX16" fmla="*/ 25682 w 5629738"/>
              <a:gd name="connsiteY16" fmla="*/ 4608673 h 7192213"/>
              <a:gd name="connsiteX17" fmla="*/ 20696 w 5629738"/>
              <a:gd name="connsiteY17" fmla="*/ 27254 h 7192213"/>
              <a:gd name="connsiteX18" fmla="*/ 44529 w 5629738"/>
              <a:gd name="connsiteY18" fmla="*/ 3139 h 7192213"/>
              <a:gd name="connsiteX19" fmla="*/ 64219 w 5629738"/>
              <a:gd name="connsiteY19" fmla="*/ 24 h 7192213"/>
              <a:gd name="connsiteX20" fmla="*/ 2653439 w 5629738"/>
              <a:gd name="connsiteY20" fmla="*/ 0 h 7192213"/>
              <a:gd name="connsiteX21" fmla="*/ 2959929 w 5629738"/>
              <a:gd name="connsiteY21" fmla="*/ 0 h 7192213"/>
              <a:gd name="connsiteX22" fmla="*/ 5549063 w 5629738"/>
              <a:gd name="connsiteY22" fmla="*/ 0 h 7192213"/>
              <a:gd name="connsiteX23" fmla="*/ 5549068 w 5629738"/>
              <a:gd name="connsiteY23" fmla="*/ 2 h 7192213"/>
              <a:gd name="connsiteX24" fmla="*/ 5553587 w 5629738"/>
              <a:gd name="connsiteY24" fmla="*/ 0 h 7192213"/>
              <a:gd name="connsiteX25" fmla="*/ 5559961 w 5629738"/>
              <a:gd name="connsiteY25" fmla="*/ 3034 h 7192213"/>
              <a:gd name="connsiteX26" fmla="*/ 5596211 w 5629738"/>
              <a:gd name="connsiteY26" fmla="*/ 3034 h 7192213"/>
              <a:gd name="connsiteX27" fmla="*/ 5629738 w 5629738"/>
              <a:gd name="connsiteY27" fmla="*/ 36562 h 7192213"/>
              <a:gd name="connsiteX28" fmla="*/ 5629738 w 5629738"/>
              <a:gd name="connsiteY28" fmla="*/ 900024 h 7192213"/>
              <a:gd name="connsiteX29" fmla="*/ 5629737 w 5629738"/>
              <a:gd name="connsiteY29" fmla="*/ 5426373 h 7192213"/>
              <a:gd name="connsiteX30" fmla="*/ 5629737 w 5629738"/>
              <a:gd name="connsiteY30" fmla="*/ 5848539 h 7192213"/>
              <a:gd name="connsiteX31" fmla="*/ 5629737 w 5629738"/>
              <a:gd name="connsiteY31" fmla="*/ 6736614 h 7192213"/>
              <a:gd name="connsiteX32" fmla="*/ 5629737 w 5629738"/>
              <a:gd name="connsiteY32" fmla="*/ 7158780 h 7192213"/>
              <a:gd name="connsiteX33" fmla="*/ 5596210 w 5629738"/>
              <a:gd name="connsiteY33" fmla="*/ 7192213 h 7192213"/>
              <a:gd name="connsiteX34" fmla="*/ 1982520 w 5629738"/>
              <a:gd name="connsiteY34" fmla="*/ 7192213 h 7192213"/>
              <a:gd name="connsiteX35" fmla="*/ 1976650 w 5629738"/>
              <a:gd name="connsiteY35" fmla="*/ 7189772 h 7192213"/>
              <a:gd name="connsiteX36" fmla="*/ 64205 w 5629738"/>
              <a:gd name="connsiteY36" fmla="*/ 7189772 h 7192213"/>
              <a:gd name="connsiteX37" fmla="*/ 28826 w 5629738"/>
              <a:gd name="connsiteY37" fmla="*/ 7165867 h 7192213"/>
              <a:gd name="connsiteX38" fmla="*/ 28826 w 5629738"/>
              <a:gd name="connsiteY38" fmla="*/ 6079439 h 7192213"/>
              <a:gd name="connsiteX39" fmla="*/ 18871 w 5629738"/>
              <a:gd name="connsiteY39" fmla="*/ 6043977 h 7192213"/>
              <a:gd name="connsiteX40" fmla="*/ 28826 w 5629738"/>
              <a:gd name="connsiteY40" fmla="*/ 6007501 h 7192213"/>
              <a:gd name="connsiteX41" fmla="*/ 28826 w 5629738"/>
              <a:gd name="connsiteY41" fmla="*/ 5521424 h 7192213"/>
              <a:gd name="connsiteX42" fmla="*/ 28826 w 5629738"/>
              <a:gd name="connsiteY42" fmla="*/ 5456903 h 7192213"/>
              <a:gd name="connsiteX43" fmla="*/ 18216 w 5629738"/>
              <a:gd name="connsiteY43" fmla="*/ 5420866 h 7192213"/>
              <a:gd name="connsiteX44" fmla="*/ 6056 w 5629738"/>
              <a:gd name="connsiteY44" fmla="*/ 5384020 h 7192213"/>
              <a:gd name="connsiteX45" fmla="*/ 815 w 5629738"/>
              <a:gd name="connsiteY45" fmla="*/ 5348515 h 7192213"/>
              <a:gd name="connsiteX46" fmla="*/ 0 w 5629738"/>
              <a:gd name="connsiteY46" fmla="*/ 5321182 h 7192213"/>
              <a:gd name="connsiteX0" fmla="*/ 0 w 5629738"/>
              <a:gd name="connsiteY0" fmla="*/ 5321182 h 7192213"/>
              <a:gd name="connsiteX1" fmla="*/ 7176 w 5629738"/>
              <a:gd name="connsiteY1" fmla="*/ 5292545 h 7192213"/>
              <a:gd name="connsiteX2" fmla="*/ 4191 w 5629738"/>
              <a:gd name="connsiteY2" fmla="*/ 5273215 h 7192213"/>
              <a:gd name="connsiteX3" fmla="*/ 11880 w 5629738"/>
              <a:gd name="connsiteY3" fmla="*/ 5237214 h 7192213"/>
              <a:gd name="connsiteX4" fmla="*/ 18963 w 5629738"/>
              <a:gd name="connsiteY4" fmla="*/ 5184548 h 7192213"/>
              <a:gd name="connsiteX5" fmla="*/ 26514 w 5629738"/>
              <a:gd name="connsiteY5" fmla="*/ 5148294 h 7192213"/>
              <a:gd name="connsiteX6" fmla="*/ 28826 w 5629738"/>
              <a:gd name="connsiteY6" fmla="*/ 5141304 h 7192213"/>
              <a:gd name="connsiteX7" fmla="*/ 28826 w 5629738"/>
              <a:gd name="connsiteY7" fmla="*/ 4904080 h 7192213"/>
              <a:gd name="connsiteX8" fmla="*/ 26241 w 5629738"/>
              <a:gd name="connsiteY8" fmla="*/ 4886580 h 7192213"/>
              <a:gd name="connsiteX9" fmla="*/ 28826 w 5629738"/>
              <a:gd name="connsiteY9" fmla="*/ 4827542 h 7192213"/>
              <a:gd name="connsiteX10" fmla="*/ 25306 w 5629738"/>
              <a:gd name="connsiteY10" fmla="*/ 4818968 h 7192213"/>
              <a:gd name="connsiteX11" fmla="*/ 28826 w 5629738"/>
              <a:gd name="connsiteY11" fmla="*/ 4761248 h 7192213"/>
              <a:gd name="connsiteX12" fmla="*/ 25835 w 5629738"/>
              <a:gd name="connsiteY12" fmla="*/ 4698008 h 7192213"/>
              <a:gd name="connsiteX13" fmla="*/ 17801 w 5629738"/>
              <a:gd name="connsiteY13" fmla="*/ 4693286 h 7192213"/>
              <a:gd name="connsiteX14" fmla="*/ 17096 w 5629738"/>
              <a:gd name="connsiteY14" fmla="*/ 4679416 h 7192213"/>
              <a:gd name="connsiteX15" fmla="*/ 17250 w 5629738"/>
              <a:gd name="connsiteY15" fmla="*/ 4657582 h 7192213"/>
              <a:gd name="connsiteX16" fmla="*/ 25682 w 5629738"/>
              <a:gd name="connsiteY16" fmla="*/ 4608673 h 7192213"/>
              <a:gd name="connsiteX17" fmla="*/ 20696 w 5629738"/>
              <a:gd name="connsiteY17" fmla="*/ 27254 h 7192213"/>
              <a:gd name="connsiteX18" fmla="*/ 44529 w 5629738"/>
              <a:gd name="connsiteY18" fmla="*/ 3139 h 7192213"/>
              <a:gd name="connsiteX19" fmla="*/ 64219 w 5629738"/>
              <a:gd name="connsiteY19" fmla="*/ 24 h 7192213"/>
              <a:gd name="connsiteX20" fmla="*/ 2653439 w 5629738"/>
              <a:gd name="connsiteY20" fmla="*/ 0 h 7192213"/>
              <a:gd name="connsiteX21" fmla="*/ 2959929 w 5629738"/>
              <a:gd name="connsiteY21" fmla="*/ 0 h 7192213"/>
              <a:gd name="connsiteX22" fmla="*/ 5549063 w 5629738"/>
              <a:gd name="connsiteY22" fmla="*/ 0 h 7192213"/>
              <a:gd name="connsiteX23" fmla="*/ 5549068 w 5629738"/>
              <a:gd name="connsiteY23" fmla="*/ 2 h 7192213"/>
              <a:gd name="connsiteX24" fmla="*/ 5553587 w 5629738"/>
              <a:gd name="connsiteY24" fmla="*/ 0 h 7192213"/>
              <a:gd name="connsiteX25" fmla="*/ 5559961 w 5629738"/>
              <a:gd name="connsiteY25" fmla="*/ 3034 h 7192213"/>
              <a:gd name="connsiteX26" fmla="*/ 5596211 w 5629738"/>
              <a:gd name="connsiteY26" fmla="*/ 3034 h 7192213"/>
              <a:gd name="connsiteX27" fmla="*/ 5629738 w 5629738"/>
              <a:gd name="connsiteY27" fmla="*/ 36562 h 7192213"/>
              <a:gd name="connsiteX28" fmla="*/ 5629737 w 5629738"/>
              <a:gd name="connsiteY28" fmla="*/ 5426373 h 7192213"/>
              <a:gd name="connsiteX29" fmla="*/ 5629737 w 5629738"/>
              <a:gd name="connsiteY29" fmla="*/ 5848539 h 7192213"/>
              <a:gd name="connsiteX30" fmla="*/ 5629737 w 5629738"/>
              <a:gd name="connsiteY30" fmla="*/ 6736614 h 7192213"/>
              <a:gd name="connsiteX31" fmla="*/ 5629737 w 5629738"/>
              <a:gd name="connsiteY31" fmla="*/ 7158780 h 7192213"/>
              <a:gd name="connsiteX32" fmla="*/ 5596210 w 5629738"/>
              <a:gd name="connsiteY32" fmla="*/ 7192213 h 7192213"/>
              <a:gd name="connsiteX33" fmla="*/ 1982520 w 5629738"/>
              <a:gd name="connsiteY33" fmla="*/ 7192213 h 7192213"/>
              <a:gd name="connsiteX34" fmla="*/ 1976650 w 5629738"/>
              <a:gd name="connsiteY34" fmla="*/ 7189772 h 7192213"/>
              <a:gd name="connsiteX35" fmla="*/ 64205 w 5629738"/>
              <a:gd name="connsiteY35" fmla="*/ 7189772 h 7192213"/>
              <a:gd name="connsiteX36" fmla="*/ 28826 w 5629738"/>
              <a:gd name="connsiteY36" fmla="*/ 7165867 h 7192213"/>
              <a:gd name="connsiteX37" fmla="*/ 28826 w 5629738"/>
              <a:gd name="connsiteY37" fmla="*/ 6079439 h 7192213"/>
              <a:gd name="connsiteX38" fmla="*/ 18871 w 5629738"/>
              <a:gd name="connsiteY38" fmla="*/ 6043977 h 7192213"/>
              <a:gd name="connsiteX39" fmla="*/ 28826 w 5629738"/>
              <a:gd name="connsiteY39" fmla="*/ 6007501 h 7192213"/>
              <a:gd name="connsiteX40" fmla="*/ 28826 w 5629738"/>
              <a:gd name="connsiteY40" fmla="*/ 5521424 h 7192213"/>
              <a:gd name="connsiteX41" fmla="*/ 28826 w 5629738"/>
              <a:gd name="connsiteY41" fmla="*/ 5456903 h 7192213"/>
              <a:gd name="connsiteX42" fmla="*/ 18216 w 5629738"/>
              <a:gd name="connsiteY42" fmla="*/ 5420866 h 7192213"/>
              <a:gd name="connsiteX43" fmla="*/ 6056 w 5629738"/>
              <a:gd name="connsiteY43" fmla="*/ 5384020 h 7192213"/>
              <a:gd name="connsiteX44" fmla="*/ 815 w 5629738"/>
              <a:gd name="connsiteY44" fmla="*/ 5348515 h 7192213"/>
              <a:gd name="connsiteX45" fmla="*/ 0 w 5629738"/>
              <a:gd name="connsiteY45" fmla="*/ 5321182 h 7192213"/>
              <a:gd name="connsiteX0" fmla="*/ 0 w 5629738"/>
              <a:gd name="connsiteY0" fmla="*/ 5321182 h 7192213"/>
              <a:gd name="connsiteX1" fmla="*/ 7176 w 5629738"/>
              <a:gd name="connsiteY1" fmla="*/ 5292545 h 7192213"/>
              <a:gd name="connsiteX2" fmla="*/ 4191 w 5629738"/>
              <a:gd name="connsiteY2" fmla="*/ 5273215 h 7192213"/>
              <a:gd name="connsiteX3" fmla="*/ 11880 w 5629738"/>
              <a:gd name="connsiteY3" fmla="*/ 5237214 h 7192213"/>
              <a:gd name="connsiteX4" fmla="*/ 18963 w 5629738"/>
              <a:gd name="connsiteY4" fmla="*/ 5184548 h 7192213"/>
              <a:gd name="connsiteX5" fmla="*/ 26514 w 5629738"/>
              <a:gd name="connsiteY5" fmla="*/ 5148294 h 7192213"/>
              <a:gd name="connsiteX6" fmla="*/ 28826 w 5629738"/>
              <a:gd name="connsiteY6" fmla="*/ 5141304 h 7192213"/>
              <a:gd name="connsiteX7" fmla="*/ 28826 w 5629738"/>
              <a:gd name="connsiteY7" fmla="*/ 4904080 h 7192213"/>
              <a:gd name="connsiteX8" fmla="*/ 26241 w 5629738"/>
              <a:gd name="connsiteY8" fmla="*/ 4886580 h 7192213"/>
              <a:gd name="connsiteX9" fmla="*/ 28826 w 5629738"/>
              <a:gd name="connsiteY9" fmla="*/ 4827542 h 7192213"/>
              <a:gd name="connsiteX10" fmla="*/ 25306 w 5629738"/>
              <a:gd name="connsiteY10" fmla="*/ 4818968 h 7192213"/>
              <a:gd name="connsiteX11" fmla="*/ 28826 w 5629738"/>
              <a:gd name="connsiteY11" fmla="*/ 4761248 h 7192213"/>
              <a:gd name="connsiteX12" fmla="*/ 25835 w 5629738"/>
              <a:gd name="connsiteY12" fmla="*/ 4698008 h 7192213"/>
              <a:gd name="connsiteX13" fmla="*/ 17801 w 5629738"/>
              <a:gd name="connsiteY13" fmla="*/ 4693286 h 7192213"/>
              <a:gd name="connsiteX14" fmla="*/ 17096 w 5629738"/>
              <a:gd name="connsiteY14" fmla="*/ 4679416 h 7192213"/>
              <a:gd name="connsiteX15" fmla="*/ 17250 w 5629738"/>
              <a:gd name="connsiteY15" fmla="*/ 4657582 h 7192213"/>
              <a:gd name="connsiteX16" fmla="*/ 25682 w 5629738"/>
              <a:gd name="connsiteY16" fmla="*/ 4608673 h 7192213"/>
              <a:gd name="connsiteX17" fmla="*/ 20696 w 5629738"/>
              <a:gd name="connsiteY17" fmla="*/ 27254 h 7192213"/>
              <a:gd name="connsiteX18" fmla="*/ 44529 w 5629738"/>
              <a:gd name="connsiteY18" fmla="*/ 3139 h 7192213"/>
              <a:gd name="connsiteX19" fmla="*/ 64219 w 5629738"/>
              <a:gd name="connsiteY19" fmla="*/ 24 h 7192213"/>
              <a:gd name="connsiteX20" fmla="*/ 2653439 w 5629738"/>
              <a:gd name="connsiteY20" fmla="*/ 0 h 7192213"/>
              <a:gd name="connsiteX21" fmla="*/ 2959929 w 5629738"/>
              <a:gd name="connsiteY21" fmla="*/ 0 h 7192213"/>
              <a:gd name="connsiteX22" fmla="*/ 5549063 w 5629738"/>
              <a:gd name="connsiteY22" fmla="*/ 0 h 7192213"/>
              <a:gd name="connsiteX23" fmla="*/ 5549068 w 5629738"/>
              <a:gd name="connsiteY23" fmla="*/ 2 h 7192213"/>
              <a:gd name="connsiteX24" fmla="*/ 5553587 w 5629738"/>
              <a:gd name="connsiteY24" fmla="*/ 0 h 7192213"/>
              <a:gd name="connsiteX25" fmla="*/ 5559961 w 5629738"/>
              <a:gd name="connsiteY25" fmla="*/ 3034 h 7192213"/>
              <a:gd name="connsiteX26" fmla="*/ 5596211 w 5629738"/>
              <a:gd name="connsiteY26" fmla="*/ 3034 h 7192213"/>
              <a:gd name="connsiteX27" fmla="*/ 5629738 w 5629738"/>
              <a:gd name="connsiteY27" fmla="*/ 36562 h 7192213"/>
              <a:gd name="connsiteX28" fmla="*/ 5629737 w 5629738"/>
              <a:gd name="connsiteY28" fmla="*/ 5426373 h 7192213"/>
              <a:gd name="connsiteX29" fmla="*/ 5629737 w 5629738"/>
              <a:gd name="connsiteY29" fmla="*/ 5848539 h 7192213"/>
              <a:gd name="connsiteX30" fmla="*/ 5629737 w 5629738"/>
              <a:gd name="connsiteY30" fmla="*/ 7158780 h 7192213"/>
              <a:gd name="connsiteX31" fmla="*/ 5596210 w 5629738"/>
              <a:gd name="connsiteY31" fmla="*/ 7192213 h 7192213"/>
              <a:gd name="connsiteX32" fmla="*/ 1982520 w 5629738"/>
              <a:gd name="connsiteY32" fmla="*/ 7192213 h 7192213"/>
              <a:gd name="connsiteX33" fmla="*/ 1976650 w 5629738"/>
              <a:gd name="connsiteY33" fmla="*/ 7189772 h 7192213"/>
              <a:gd name="connsiteX34" fmla="*/ 64205 w 5629738"/>
              <a:gd name="connsiteY34" fmla="*/ 7189772 h 7192213"/>
              <a:gd name="connsiteX35" fmla="*/ 28826 w 5629738"/>
              <a:gd name="connsiteY35" fmla="*/ 7165867 h 7192213"/>
              <a:gd name="connsiteX36" fmla="*/ 28826 w 5629738"/>
              <a:gd name="connsiteY36" fmla="*/ 6079439 h 7192213"/>
              <a:gd name="connsiteX37" fmla="*/ 18871 w 5629738"/>
              <a:gd name="connsiteY37" fmla="*/ 6043977 h 7192213"/>
              <a:gd name="connsiteX38" fmla="*/ 28826 w 5629738"/>
              <a:gd name="connsiteY38" fmla="*/ 6007501 h 7192213"/>
              <a:gd name="connsiteX39" fmla="*/ 28826 w 5629738"/>
              <a:gd name="connsiteY39" fmla="*/ 5521424 h 7192213"/>
              <a:gd name="connsiteX40" fmla="*/ 28826 w 5629738"/>
              <a:gd name="connsiteY40" fmla="*/ 5456903 h 7192213"/>
              <a:gd name="connsiteX41" fmla="*/ 18216 w 5629738"/>
              <a:gd name="connsiteY41" fmla="*/ 5420866 h 7192213"/>
              <a:gd name="connsiteX42" fmla="*/ 6056 w 5629738"/>
              <a:gd name="connsiteY42" fmla="*/ 5384020 h 7192213"/>
              <a:gd name="connsiteX43" fmla="*/ 815 w 5629738"/>
              <a:gd name="connsiteY43" fmla="*/ 5348515 h 7192213"/>
              <a:gd name="connsiteX44" fmla="*/ 0 w 5629738"/>
              <a:gd name="connsiteY44" fmla="*/ 5321182 h 7192213"/>
              <a:gd name="connsiteX0" fmla="*/ 0 w 5629738"/>
              <a:gd name="connsiteY0" fmla="*/ 5321182 h 7192213"/>
              <a:gd name="connsiteX1" fmla="*/ 7176 w 5629738"/>
              <a:gd name="connsiteY1" fmla="*/ 5292545 h 7192213"/>
              <a:gd name="connsiteX2" fmla="*/ 4191 w 5629738"/>
              <a:gd name="connsiteY2" fmla="*/ 5273215 h 7192213"/>
              <a:gd name="connsiteX3" fmla="*/ 11880 w 5629738"/>
              <a:gd name="connsiteY3" fmla="*/ 5237214 h 7192213"/>
              <a:gd name="connsiteX4" fmla="*/ 18963 w 5629738"/>
              <a:gd name="connsiteY4" fmla="*/ 5184548 h 7192213"/>
              <a:gd name="connsiteX5" fmla="*/ 26514 w 5629738"/>
              <a:gd name="connsiteY5" fmla="*/ 5148294 h 7192213"/>
              <a:gd name="connsiteX6" fmla="*/ 28826 w 5629738"/>
              <a:gd name="connsiteY6" fmla="*/ 5141304 h 7192213"/>
              <a:gd name="connsiteX7" fmla="*/ 28826 w 5629738"/>
              <a:gd name="connsiteY7" fmla="*/ 4904080 h 7192213"/>
              <a:gd name="connsiteX8" fmla="*/ 26241 w 5629738"/>
              <a:gd name="connsiteY8" fmla="*/ 4886580 h 7192213"/>
              <a:gd name="connsiteX9" fmla="*/ 28826 w 5629738"/>
              <a:gd name="connsiteY9" fmla="*/ 4827542 h 7192213"/>
              <a:gd name="connsiteX10" fmla="*/ 25306 w 5629738"/>
              <a:gd name="connsiteY10" fmla="*/ 4818968 h 7192213"/>
              <a:gd name="connsiteX11" fmla="*/ 28826 w 5629738"/>
              <a:gd name="connsiteY11" fmla="*/ 4761248 h 7192213"/>
              <a:gd name="connsiteX12" fmla="*/ 25835 w 5629738"/>
              <a:gd name="connsiteY12" fmla="*/ 4698008 h 7192213"/>
              <a:gd name="connsiteX13" fmla="*/ 17801 w 5629738"/>
              <a:gd name="connsiteY13" fmla="*/ 4693286 h 7192213"/>
              <a:gd name="connsiteX14" fmla="*/ 17096 w 5629738"/>
              <a:gd name="connsiteY14" fmla="*/ 4679416 h 7192213"/>
              <a:gd name="connsiteX15" fmla="*/ 17250 w 5629738"/>
              <a:gd name="connsiteY15" fmla="*/ 4657582 h 7192213"/>
              <a:gd name="connsiteX16" fmla="*/ 25682 w 5629738"/>
              <a:gd name="connsiteY16" fmla="*/ 4608673 h 7192213"/>
              <a:gd name="connsiteX17" fmla="*/ 20696 w 5629738"/>
              <a:gd name="connsiteY17" fmla="*/ 27254 h 7192213"/>
              <a:gd name="connsiteX18" fmla="*/ 44529 w 5629738"/>
              <a:gd name="connsiteY18" fmla="*/ 3139 h 7192213"/>
              <a:gd name="connsiteX19" fmla="*/ 64219 w 5629738"/>
              <a:gd name="connsiteY19" fmla="*/ 24 h 7192213"/>
              <a:gd name="connsiteX20" fmla="*/ 2653439 w 5629738"/>
              <a:gd name="connsiteY20" fmla="*/ 0 h 7192213"/>
              <a:gd name="connsiteX21" fmla="*/ 2959929 w 5629738"/>
              <a:gd name="connsiteY21" fmla="*/ 0 h 7192213"/>
              <a:gd name="connsiteX22" fmla="*/ 5549063 w 5629738"/>
              <a:gd name="connsiteY22" fmla="*/ 0 h 7192213"/>
              <a:gd name="connsiteX23" fmla="*/ 5549068 w 5629738"/>
              <a:gd name="connsiteY23" fmla="*/ 2 h 7192213"/>
              <a:gd name="connsiteX24" fmla="*/ 5553587 w 5629738"/>
              <a:gd name="connsiteY24" fmla="*/ 0 h 7192213"/>
              <a:gd name="connsiteX25" fmla="*/ 5559961 w 5629738"/>
              <a:gd name="connsiteY25" fmla="*/ 3034 h 7192213"/>
              <a:gd name="connsiteX26" fmla="*/ 5596211 w 5629738"/>
              <a:gd name="connsiteY26" fmla="*/ 3034 h 7192213"/>
              <a:gd name="connsiteX27" fmla="*/ 5629738 w 5629738"/>
              <a:gd name="connsiteY27" fmla="*/ 36562 h 7192213"/>
              <a:gd name="connsiteX28" fmla="*/ 5629737 w 5629738"/>
              <a:gd name="connsiteY28" fmla="*/ 5426373 h 7192213"/>
              <a:gd name="connsiteX29" fmla="*/ 5629737 w 5629738"/>
              <a:gd name="connsiteY29" fmla="*/ 7158780 h 7192213"/>
              <a:gd name="connsiteX30" fmla="*/ 5596210 w 5629738"/>
              <a:gd name="connsiteY30" fmla="*/ 7192213 h 7192213"/>
              <a:gd name="connsiteX31" fmla="*/ 1982520 w 5629738"/>
              <a:gd name="connsiteY31" fmla="*/ 7192213 h 7192213"/>
              <a:gd name="connsiteX32" fmla="*/ 1976650 w 5629738"/>
              <a:gd name="connsiteY32" fmla="*/ 7189772 h 7192213"/>
              <a:gd name="connsiteX33" fmla="*/ 64205 w 5629738"/>
              <a:gd name="connsiteY33" fmla="*/ 7189772 h 7192213"/>
              <a:gd name="connsiteX34" fmla="*/ 28826 w 5629738"/>
              <a:gd name="connsiteY34" fmla="*/ 7165867 h 7192213"/>
              <a:gd name="connsiteX35" fmla="*/ 28826 w 5629738"/>
              <a:gd name="connsiteY35" fmla="*/ 6079439 h 7192213"/>
              <a:gd name="connsiteX36" fmla="*/ 18871 w 5629738"/>
              <a:gd name="connsiteY36" fmla="*/ 6043977 h 7192213"/>
              <a:gd name="connsiteX37" fmla="*/ 28826 w 5629738"/>
              <a:gd name="connsiteY37" fmla="*/ 6007501 h 7192213"/>
              <a:gd name="connsiteX38" fmla="*/ 28826 w 5629738"/>
              <a:gd name="connsiteY38" fmla="*/ 5521424 h 7192213"/>
              <a:gd name="connsiteX39" fmla="*/ 28826 w 5629738"/>
              <a:gd name="connsiteY39" fmla="*/ 5456903 h 7192213"/>
              <a:gd name="connsiteX40" fmla="*/ 18216 w 5629738"/>
              <a:gd name="connsiteY40" fmla="*/ 5420866 h 7192213"/>
              <a:gd name="connsiteX41" fmla="*/ 6056 w 5629738"/>
              <a:gd name="connsiteY41" fmla="*/ 5384020 h 7192213"/>
              <a:gd name="connsiteX42" fmla="*/ 815 w 5629738"/>
              <a:gd name="connsiteY42" fmla="*/ 5348515 h 7192213"/>
              <a:gd name="connsiteX43" fmla="*/ 0 w 5629738"/>
              <a:gd name="connsiteY43"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2653439 w 5633928"/>
              <a:gd name="connsiteY20" fmla="*/ 0 h 7192213"/>
              <a:gd name="connsiteX21" fmla="*/ 2959929 w 5633928"/>
              <a:gd name="connsiteY21" fmla="*/ 0 h 7192213"/>
              <a:gd name="connsiteX22" fmla="*/ 5549063 w 5633928"/>
              <a:gd name="connsiteY22" fmla="*/ 0 h 7192213"/>
              <a:gd name="connsiteX23" fmla="*/ 5549068 w 5633928"/>
              <a:gd name="connsiteY23" fmla="*/ 2 h 7192213"/>
              <a:gd name="connsiteX24" fmla="*/ 5553587 w 5633928"/>
              <a:gd name="connsiteY24" fmla="*/ 0 h 7192213"/>
              <a:gd name="connsiteX25" fmla="*/ 5559961 w 5633928"/>
              <a:gd name="connsiteY25" fmla="*/ 3034 h 7192213"/>
              <a:gd name="connsiteX26" fmla="*/ 5596211 w 5633928"/>
              <a:gd name="connsiteY26" fmla="*/ 3034 h 7192213"/>
              <a:gd name="connsiteX27" fmla="*/ 5629738 w 5633928"/>
              <a:gd name="connsiteY27" fmla="*/ 36562 h 7192213"/>
              <a:gd name="connsiteX28" fmla="*/ 5629737 w 5633928"/>
              <a:gd name="connsiteY28" fmla="*/ 7158780 h 7192213"/>
              <a:gd name="connsiteX29" fmla="*/ 5596210 w 5633928"/>
              <a:gd name="connsiteY29" fmla="*/ 7192213 h 7192213"/>
              <a:gd name="connsiteX30" fmla="*/ 1982520 w 5633928"/>
              <a:gd name="connsiteY30" fmla="*/ 7192213 h 7192213"/>
              <a:gd name="connsiteX31" fmla="*/ 1976650 w 5633928"/>
              <a:gd name="connsiteY31" fmla="*/ 7189772 h 7192213"/>
              <a:gd name="connsiteX32" fmla="*/ 64205 w 5633928"/>
              <a:gd name="connsiteY32" fmla="*/ 7189772 h 7192213"/>
              <a:gd name="connsiteX33" fmla="*/ 28826 w 5633928"/>
              <a:gd name="connsiteY33" fmla="*/ 7165867 h 7192213"/>
              <a:gd name="connsiteX34" fmla="*/ 28826 w 5633928"/>
              <a:gd name="connsiteY34" fmla="*/ 6079439 h 7192213"/>
              <a:gd name="connsiteX35" fmla="*/ 18871 w 5633928"/>
              <a:gd name="connsiteY35" fmla="*/ 6043977 h 7192213"/>
              <a:gd name="connsiteX36" fmla="*/ 28826 w 5633928"/>
              <a:gd name="connsiteY36" fmla="*/ 6007501 h 7192213"/>
              <a:gd name="connsiteX37" fmla="*/ 28826 w 5633928"/>
              <a:gd name="connsiteY37" fmla="*/ 5521424 h 7192213"/>
              <a:gd name="connsiteX38" fmla="*/ 28826 w 5633928"/>
              <a:gd name="connsiteY38" fmla="*/ 5456903 h 7192213"/>
              <a:gd name="connsiteX39" fmla="*/ 18216 w 5633928"/>
              <a:gd name="connsiteY39" fmla="*/ 5420866 h 7192213"/>
              <a:gd name="connsiteX40" fmla="*/ 6056 w 5633928"/>
              <a:gd name="connsiteY40" fmla="*/ 5384020 h 7192213"/>
              <a:gd name="connsiteX41" fmla="*/ 815 w 5633928"/>
              <a:gd name="connsiteY41" fmla="*/ 5348515 h 7192213"/>
              <a:gd name="connsiteX42" fmla="*/ 0 w 5633928"/>
              <a:gd name="connsiteY42"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2653439 w 5633928"/>
              <a:gd name="connsiteY20" fmla="*/ 0 h 7192213"/>
              <a:gd name="connsiteX21" fmla="*/ 2959929 w 5633928"/>
              <a:gd name="connsiteY21" fmla="*/ 0 h 7192213"/>
              <a:gd name="connsiteX22" fmla="*/ 5549063 w 5633928"/>
              <a:gd name="connsiteY22" fmla="*/ 0 h 7192213"/>
              <a:gd name="connsiteX23" fmla="*/ 5549068 w 5633928"/>
              <a:gd name="connsiteY23" fmla="*/ 2 h 7192213"/>
              <a:gd name="connsiteX24" fmla="*/ 5553587 w 5633928"/>
              <a:gd name="connsiteY24" fmla="*/ 0 h 7192213"/>
              <a:gd name="connsiteX25" fmla="*/ 5559961 w 5633928"/>
              <a:gd name="connsiteY25" fmla="*/ 3034 h 7192213"/>
              <a:gd name="connsiteX26" fmla="*/ 5596211 w 5633928"/>
              <a:gd name="connsiteY26" fmla="*/ 3034 h 7192213"/>
              <a:gd name="connsiteX27" fmla="*/ 5629738 w 5633928"/>
              <a:gd name="connsiteY27" fmla="*/ 36562 h 7192213"/>
              <a:gd name="connsiteX28" fmla="*/ 5629737 w 5633928"/>
              <a:gd name="connsiteY28" fmla="*/ 7158780 h 7192213"/>
              <a:gd name="connsiteX29" fmla="*/ 5596210 w 5633928"/>
              <a:gd name="connsiteY29" fmla="*/ 7192213 h 7192213"/>
              <a:gd name="connsiteX30" fmla="*/ 1982520 w 5633928"/>
              <a:gd name="connsiteY30" fmla="*/ 7192213 h 7192213"/>
              <a:gd name="connsiteX31" fmla="*/ 64205 w 5633928"/>
              <a:gd name="connsiteY31" fmla="*/ 7189772 h 7192213"/>
              <a:gd name="connsiteX32" fmla="*/ 28826 w 5633928"/>
              <a:gd name="connsiteY32" fmla="*/ 7165867 h 7192213"/>
              <a:gd name="connsiteX33" fmla="*/ 28826 w 5633928"/>
              <a:gd name="connsiteY33" fmla="*/ 6079439 h 7192213"/>
              <a:gd name="connsiteX34" fmla="*/ 18871 w 5633928"/>
              <a:gd name="connsiteY34" fmla="*/ 6043977 h 7192213"/>
              <a:gd name="connsiteX35" fmla="*/ 28826 w 5633928"/>
              <a:gd name="connsiteY35" fmla="*/ 6007501 h 7192213"/>
              <a:gd name="connsiteX36" fmla="*/ 28826 w 5633928"/>
              <a:gd name="connsiteY36" fmla="*/ 5521424 h 7192213"/>
              <a:gd name="connsiteX37" fmla="*/ 28826 w 5633928"/>
              <a:gd name="connsiteY37" fmla="*/ 5456903 h 7192213"/>
              <a:gd name="connsiteX38" fmla="*/ 18216 w 5633928"/>
              <a:gd name="connsiteY38" fmla="*/ 5420866 h 7192213"/>
              <a:gd name="connsiteX39" fmla="*/ 6056 w 5633928"/>
              <a:gd name="connsiteY39" fmla="*/ 5384020 h 7192213"/>
              <a:gd name="connsiteX40" fmla="*/ 815 w 5633928"/>
              <a:gd name="connsiteY40" fmla="*/ 5348515 h 7192213"/>
              <a:gd name="connsiteX41" fmla="*/ 0 w 5633928"/>
              <a:gd name="connsiteY41"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2653439 w 5633928"/>
              <a:gd name="connsiteY20" fmla="*/ 0 h 7192213"/>
              <a:gd name="connsiteX21" fmla="*/ 2959929 w 5633928"/>
              <a:gd name="connsiteY21" fmla="*/ 0 h 7192213"/>
              <a:gd name="connsiteX22" fmla="*/ 5549063 w 5633928"/>
              <a:gd name="connsiteY22" fmla="*/ 0 h 7192213"/>
              <a:gd name="connsiteX23" fmla="*/ 5549068 w 5633928"/>
              <a:gd name="connsiteY23" fmla="*/ 2 h 7192213"/>
              <a:gd name="connsiteX24" fmla="*/ 5553587 w 5633928"/>
              <a:gd name="connsiteY24" fmla="*/ 0 h 7192213"/>
              <a:gd name="connsiteX25" fmla="*/ 5559961 w 5633928"/>
              <a:gd name="connsiteY25" fmla="*/ 3034 h 7192213"/>
              <a:gd name="connsiteX26" fmla="*/ 5596211 w 5633928"/>
              <a:gd name="connsiteY26" fmla="*/ 3034 h 7192213"/>
              <a:gd name="connsiteX27" fmla="*/ 5629738 w 5633928"/>
              <a:gd name="connsiteY27" fmla="*/ 36562 h 7192213"/>
              <a:gd name="connsiteX28" fmla="*/ 5629737 w 5633928"/>
              <a:gd name="connsiteY28" fmla="*/ 7158780 h 7192213"/>
              <a:gd name="connsiteX29" fmla="*/ 5596210 w 5633928"/>
              <a:gd name="connsiteY29" fmla="*/ 7192213 h 7192213"/>
              <a:gd name="connsiteX30" fmla="*/ 64205 w 5633928"/>
              <a:gd name="connsiteY30" fmla="*/ 7189772 h 7192213"/>
              <a:gd name="connsiteX31" fmla="*/ 28826 w 5633928"/>
              <a:gd name="connsiteY31" fmla="*/ 7165867 h 7192213"/>
              <a:gd name="connsiteX32" fmla="*/ 28826 w 5633928"/>
              <a:gd name="connsiteY32" fmla="*/ 6079439 h 7192213"/>
              <a:gd name="connsiteX33" fmla="*/ 18871 w 5633928"/>
              <a:gd name="connsiteY33" fmla="*/ 6043977 h 7192213"/>
              <a:gd name="connsiteX34" fmla="*/ 28826 w 5633928"/>
              <a:gd name="connsiteY34" fmla="*/ 6007501 h 7192213"/>
              <a:gd name="connsiteX35" fmla="*/ 28826 w 5633928"/>
              <a:gd name="connsiteY35" fmla="*/ 5521424 h 7192213"/>
              <a:gd name="connsiteX36" fmla="*/ 28826 w 5633928"/>
              <a:gd name="connsiteY36" fmla="*/ 5456903 h 7192213"/>
              <a:gd name="connsiteX37" fmla="*/ 18216 w 5633928"/>
              <a:gd name="connsiteY37" fmla="*/ 5420866 h 7192213"/>
              <a:gd name="connsiteX38" fmla="*/ 6056 w 5633928"/>
              <a:gd name="connsiteY38" fmla="*/ 5384020 h 7192213"/>
              <a:gd name="connsiteX39" fmla="*/ 815 w 5633928"/>
              <a:gd name="connsiteY39" fmla="*/ 5348515 h 7192213"/>
              <a:gd name="connsiteX40" fmla="*/ 0 w 5633928"/>
              <a:gd name="connsiteY40"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2653439 w 5633928"/>
              <a:gd name="connsiteY20" fmla="*/ 0 h 7192213"/>
              <a:gd name="connsiteX21" fmla="*/ 5549063 w 5633928"/>
              <a:gd name="connsiteY21" fmla="*/ 0 h 7192213"/>
              <a:gd name="connsiteX22" fmla="*/ 5549068 w 5633928"/>
              <a:gd name="connsiteY22" fmla="*/ 2 h 7192213"/>
              <a:gd name="connsiteX23" fmla="*/ 5553587 w 5633928"/>
              <a:gd name="connsiteY23" fmla="*/ 0 h 7192213"/>
              <a:gd name="connsiteX24" fmla="*/ 5559961 w 5633928"/>
              <a:gd name="connsiteY24" fmla="*/ 3034 h 7192213"/>
              <a:gd name="connsiteX25" fmla="*/ 5596211 w 5633928"/>
              <a:gd name="connsiteY25" fmla="*/ 3034 h 7192213"/>
              <a:gd name="connsiteX26" fmla="*/ 5629738 w 5633928"/>
              <a:gd name="connsiteY26" fmla="*/ 36562 h 7192213"/>
              <a:gd name="connsiteX27" fmla="*/ 5629737 w 5633928"/>
              <a:gd name="connsiteY27" fmla="*/ 7158780 h 7192213"/>
              <a:gd name="connsiteX28" fmla="*/ 5596210 w 5633928"/>
              <a:gd name="connsiteY28" fmla="*/ 7192213 h 7192213"/>
              <a:gd name="connsiteX29" fmla="*/ 64205 w 5633928"/>
              <a:gd name="connsiteY29" fmla="*/ 7189772 h 7192213"/>
              <a:gd name="connsiteX30" fmla="*/ 28826 w 5633928"/>
              <a:gd name="connsiteY30" fmla="*/ 7165867 h 7192213"/>
              <a:gd name="connsiteX31" fmla="*/ 28826 w 5633928"/>
              <a:gd name="connsiteY31" fmla="*/ 6079439 h 7192213"/>
              <a:gd name="connsiteX32" fmla="*/ 18871 w 5633928"/>
              <a:gd name="connsiteY32" fmla="*/ 6043977 h 7192213"/>
              <a:gd name="connsiteX33" fmla="*/ 28826 w 5633928"/>
              <a:gd name="connsiteY33" fmla="*/ 6007501 h 7192213"/>
              <a:gd name="connsiteX34" fmla="*/ 28826 w 5633928"/>
              <a:gd name="connsiteY34" fmla="*/ 5521424 h 7192213"/>
              <a:gd name="connsiteX35" fmla="*/ 28826 w 5633928"/>
              <a:gd name="connsiteY35" fmla="*/ 5456903 h 7192213"/>
              <a:gd name="connsiteX36" fmla="*/ 18216 w 5633928"/>
              <a:gd name="connsiteY36" fmla="*/ 5420866 h 7192213"/>
              <a:gd name="connsiteX37" fmla="*/ 6056 w 5633928"/>
              <a:gd name="connsiteY37" fmla="*/ 5384020 h 7192213"/>
              <a:gd name="connsiteX38" fmla="*/ 815 w 5633928"/>
              <a:gd name="connsiteY38" fmla="*/ 5348515 h 7192213"/>
              <a:gd name="connsiteX39" fmla="*/ 0 w 5633928"/>
              <a:gd name="connsiteY39"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5549063 w 5633928"/>
              <a:gd name="connsiteY20" fmla="*/ 0 h 7192213"/>
              <a:gd name="connsiteX21" fmla="*/ 5549068 w 5633928"/>
              <a:gd name="connsiteY21" fmla="*/ 2 h 7192213"/>
              <a:gd name="connsiteX22" fmla="*/ 5553587 w 5633928"/>
              <a:gd name="connsiteY22" fmla="*/ 0 h 7192213"/>
              <a:gd name="connsiteX23" fmla="*/ 5559961 w 5633928"/>
              <a:gd name="connsiteY23" fmla="*/ 3034 h 7192213"/>
              <a:gd name="connsiteX24" fmla="*/ 5596211 w 5633928"/>
              <a:gd name="connsiteY24" fmla="*/ 3034 h 7192213"/>
              <a:gd name="connsiteX25" fmla="*/ 5629738 w 5633928"/>
              <a:gd name="connsiteY25" fmla="*/ 36562 h 7192213"/>
              <a:gd name="connsiteX26" fmla="*/ 5629737 w 5633928"/>
              <a:gd name="connsiteY26" fmla="*/ 7158780 h 7192213"/>
              <a:gd name="connsiteX27" fmla="*/ 5596210 w 5633928"/>
              <a:gd name="connsiteY27" fmla="*/ 7192213 h 7192213"/>
              <a:gd name="connsiteX28" fmla="*/ 64205 w 5633928"/>
              <a:gd name="connsiteY28" fmla="*/ 7189772 h 7192213"/>
              <a:gd name="connsiteX29" fmla="*/ 28826 w 5633928"/>
              <a:gd name="connsiteY29" fmla="*/ 7165867 h 7192213"/>
              <a:gd name="connsiteX30" fmla="*/ 28826 w 5633928"/>
              <a:gd name="connsiteY30" fmla="*/ 6079439 h 7192213"/>
              <a:gd name="connsiteX31" fmla="*/ 18871 w 5633928"/>
              <a:gd name="connsiteY31" fmla="*/ 6043977 h 7192213"/>
              <a:gd name="connsiteX32" fmla="*/ 28826 w 5633928"/>
              <a:gd name="connsiteY32" fmla="*/ 6007501 h 7192213"/>
              <a:gd name="connsiteX33" fmla="*/ 28826 w 5633928"/>
              <a:gd name="connsiteY33" fmla="*/ 5521424 h 7192213"/>
              <a:gd name="connsiteX34" fmla="*/ 28826 w 5633928"/>
              <a:gd name="connsiteY34" fmla="*/ 5456903 h 7192213"/>
              <a:gd name="connsiteX35" fmla="*/ 18216 w 5633928"/>
              <a:gd name="connsiteY35" fmla="*/ 5420866 h 7192213"/>
              <a:gd name="connsiteX36" fmla="*/ 6056 w 5633928"/>
              <a:gd name="connsiteY36" fmla="*/ 5384020 h 7192213"/>
              <a:gd name="connsiteX37" fmla="*/ 815 w 5633928"/>
              <a:gd name="connsiteY37" fmla="*/ 5348515 h 7192213"/>
              <a:gd name="connsiteX38" fmla="*/ 0 w 5633928"/>
              <a:gd name="connsiteY38"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5549063 w 5633928"/>
              <a:gd name="connsiteY20" fmla="*/ 0 h 7192213"/>
              <a:gd name="connsiteX21" fmla="*/ 5549068 w 5633928"/>
              <a:gd name="connsiteY21" fmla="*/ 2 h 7192213"/>
              <a:gd name="connsiteX22" fmla="*/ 5553587 w 5633928"/>
              <a:gd name="connsiteY22" fmla="*/ 0 h 7192213"/>
              <a:gd name="connsiteX23" fmla="*/ 5596211 w 5633928"/>
              <a:gd name="connsiteY23" fmla="*/ 3034 h 7192213"/>
              <a:gd name="connsiteX24" fmla="*/ 5629738 w 5633928"/>
              <a:gd name="connsiteY24" fmla="*/ 36562 h 7192213"/>
              <a:gd name="connsiteX25" fmla="*/ 5629737 w 5633928"/>
              <a:gd name="connsiteY25" fmla="*/ 7158780 h 7192213"/>
              <a:gd name="connsiteX26" fmla="*/ 5596210 w 5633928"/>
              <a:gd name="connsiteY26" fmla="*/ 7192213 h 7192213"/>
              <a:gd name="connsiteX27" fmla="*/ 64205 w 5633928"/>
              <a:gd name="connsiteY27" fmla="*/ 7189772 h 7192213"/>
              <a:gd name="connsiteX28" fmla="*/ 28826 w 5633928"/>
              <a:gd name="connsiteY28" fmla="*/ 7165867 h 7192213"/>
              <a:gd name="connsiteX29" fmla="*/ 28826 w 5633928"/>
              <a:gd name="connsiteY29" fmla="*/ 6079439 h 7192213"/>
              <a:gd name="connsiteX30" fmla="*/ 18871 w 5633928"/>
              <a:gd name="connsiteY30" fmla="*/ 6043977 h 7192213"/>
              <a:gd name="connsiteX31" fmla="*/ 28826 w 5633928"/>
              <a:gd name="connsiteY31" fmla="*/ 6007501 h 7192213"/>
              <a:gd name="connsiteX32" fmla="*/ 28826 w 5633928"/>
              <a:gd name="connsiteY32" fmla="*/ 5521424 h 7192213"/>
              <a:gd name="connsiteX33" fmla="*/ 28826 w 5633928"/>
              <a:gd name="connsiteY33" fmla="*/ 5456903 h 7192213"/>
              <a:gd name="connsiteX34" fmla="*/ 18216 w 5633928"/>
              <a:gd name="connsiteY34" fmla="*/ 5420866 h 7192213"/>
              <a:gd name="connsiteX35" fmla="*/ 6056 w 5633928"/>
              <a:gd name="connsiteY35" fmla="*/ 5384020 h 7192213"/>
              <a:gd name="connsiteX36" fmla="*/ 815 w 5633928"/>
              <a:gd name="connsiteY36" fmla="*/ 5348515 h 7192213"/>
              <a:gd name="connsiteX37" fmla="*/ 0 w 5633928"/>
              <a:gd name="connsiteY37" fmla="*/ 5321182 h 719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33928" h="7192213">
                <a:moveTo>
                  <a:pt x="0" y="5321182"/>
                </a:moveTo>
                <a:lnTo>
                  <a:pt x="7176" y="5292545"/>
                </a:lnTo>
                <a:cubicBezTo>
                  <a:pt x="7874" y="5284550"/>
                  <a:pt x="3408" y="5282436"/>
                  <a:pt x="4191" y="5273215"/>
                </a:cubicBezTo>
                <a:lnTo>
                  <a:pt x="11880" y="5237214"/>
                </a:lnTo>
                <a:lnTo>
                  <a:pt x="18963" y="5184548"/>
                </a:lnTo>
                <a:lnTo>
                  <a:pt x="26514" y="5148294"/>
                </a:lnTo>
                <a:lnTo>
                  <a:pt x="28826" y="5141304"/>
                </a:lnTo>
                <a:lnTo>
                  <a:pt x="28826" y="4904080"/>
                </a:lnTo>
                <a:lnTo>
                  <a:pt x="26241" y="4886580"/>
                </a:lnTo>
                <a:lnTo>
                  <a:pt x="28826" y="4827542"/>
                </a:lnTo>
                <a:lnTo>
                  <a:pt x="25306" y="4818968"/>
                </a:lnTo>
                <a:lnTo>
                  <a:pt x="28826" y="4761248"/>
                </a:lnTo>
                <a:cubicBezTo>
                  <a:pt x="28328" y="4742134"/>
                  <a:pt x="29114" y="4709012"/>
                  <a:pt x="25835" y="4698008"/>
                </a:cubicBezTo>
                <a:lnTo>
                  <a:pt x="17801" y="4693286"/>
                </a:lnTo>
                <a:lnTo>
                  <a:pt x="17096" y="4679416"/>
                </a:lnTo>
                <a:cubicBezTo>
                  <a:pt x="17711" y="4678402"/>
                  <a:pt x="17198" y="4658407"/>
                  <a:pt x="17250" y="4657582"/>
                </a:cubicBezTo>
                <a:lnTo>
                  <a:pt x="25682" y="4608673"/>
                </a:lnTo>
                <a:lnTo>
                  <a:pt x="20696" y="27254"/>
                </a:lnTo>
                <a:cubicBezTo>
                  <a:pt x="28640" y="13408"/>
                  <a:pt x="30825" y="11178"/>
                  <a:pt x="44529" y="3139"/>
                </a:cubicBezTo>
                <a:lnTo>
                  <a:pt x="64219" y="24"/>
                </a:lnTo>
                <a:lnTo>
                  <a:pt x="5549063" y="0"/>
                </a:lnTo>
                <a:cubicBezTo>
                  <a:pt x="5549065" y="1"/>
                  <a:pt x="5549066" y="2"/>
                  <a:pt x="5549068" y="2"/>
                </a:cubicBezTo>
                <a:lnTo>
                  <a:pt x="5553587" y="0"/>
                </a:lnTo>
                <a:lnTo>
                  <a:pt x="5596211" y="3034"/>
                </a:lnTo>
                <a:cubicBezTo>
                  <a:pt x="5614708" y="3086"/>
                  <a:pt x="5629691" y="18066"/>
                  <a:pt x="5629738" y="36562"/>
                </a:cubicBezTo>
                <a:cubicBezTo>
                  <a:pt x="5635326" y="1229186"/>
                  <a:pt x="5635325" y="5966172"/>
                  <a:pt x="5629737" y="7158780"/>
                </a:cubicBezTo>
                <a:cubicBezTo>
                  <a:pt x="5629632" y="7177240"/>
                  <a:pt x="5614669" y="7192165"/>
                  <a:pt x="5596210" y="7192213"/>
                </a:cubicBezTo>
                <a:lnTo>
                  <a:pt x="64205" y="7189772"/>
                </a:lnTo>
                <a:cubicBezTo>
                  <a:pt x="44670" y="7189697"/>
                  <a:pt x="28876" y="7179028"/>
                  <a:pt x="28826" y="7165867"/>
                </a:cubicBezTo>
                <a:lnTo>
                  <a:pt x="28826" y="6079439"/>
                </a:lnTo>
                <a:lnTo>
                  <a:pt x="18871" y="6043977"/>
                </a:lnTo>
                <a:cubicBezTo>
                  <a:pt x="19309" y="6024074"/>
                  <a:pt x="25508" y="6019660"/>
                  <a:pt x="28826" y="6007501"/>
                </a:cubicBezTo>
                <a:lnTo>
                  <a:pt x="28826" y="5521424"/>
                </a:lnTo>
                <a:lnTo>
                  <a:pt x="28826" y="5456903"/>
                </a:lnTo>
                <a:lnTo>
                  <a:pt x="18216" y="5420866"/>
                </a:lnTo>
                <a:cubicBezTo>
                  <a:pt x="26699" y="5406368"/>
                  <a:pt x="10111" y="5395765"/>
                  <a:pt x="6056" y="5384020"/>
                </a:cubicBezTo>
                <a:lnTo>
                  <a:pt x="815" y="5348515"/>
                </a:lnTo>
                <a:cubicBezTo>
                  <a:pt x="543" y="5339404"/>
                  <a:pt x="272" y="5330293"/>
                  <a:pt x="0" y="5321182"/>
                </a:cubicBezTo>
                <a:close/>
              </a:path>
            </a:pathLst>
          </a:custGeom>
          <a:solidFill>
            <a:srgbClr val="FFFFFF"/>
          </a:solidFill>
          <a:ln w="1270" cap="flat">
            <a:noFill/>
            <a:prstDash val="solid"/>
            <a:miter/>
          </a:ln>
          <a:effectLst/>
        </p:spPr>
        <p:txBody>
          <a:bodyPr rtlCol="0" anchor="ctr"/>
          <a:lstStyle/>
          <a:p>
            <a:endParaRPr lang="en-US"/>
          </a:p>
        </p:txBody>
      </p:sp>
      <p:pic>
        <p:nvPicPr>
          <p:cNvPr id="71" name="Graphic 42" descr="Smiling Face with No Fill">
            <a:extLst>
              <a:ext uri="{FF2B5EF4-FFF2-40B4-BE49-F238E27FC236}">
                <a16:creationId xmlns:a16="http://schemas.microsoft.com/office/drawing/2014/main" id="{B9156742-C630-338F-48D3-6608C2278F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0000">
            <a:off x="5520467" y="794675"/>
            <a:ext cx="5169547" cy="5169547"/>
          </a:xfrm>
          <a:prstGeom prst="rect">
            <a:avLst/>
          </a:prstGeom>
        </p:spPr>
      </p:pic>
      <p:sp>
        <p:nvSpPr>
          <p:cNvPr id="2" name="Title 1">
            <a:extLst>
              <a:ext uri="{FF2B5EF4-FFF2-40B4-BE49-F238E27FC236}">
                <a16:creationId xmlns:a16="http://schemas.microsoft.com/office/drawing/2014/main" id="{B52E4EC3-BDE4-0E9F-E0EC-CE65D0491DB0}"/>
              </a:ext>
            </a:extLst>
          </p:cNvPr>
          <p:cNvSpPr>
            <a:spLocks noGrp="1"/>
          </p:cNvSpPr>
          <p:nvPr>
            <p:ph type="title"/>
          </p:nvPr>
        </p:nvSpPr>
        <p:spPr>
          <a:xfrm>
            <a:off x="821403" y="1143444"/>
            <a:ext cx="4876800" cy="3309835"/>
          </a:xfrm>
        </p:spPr>
        <p:txBody>
          <a:bodyPr vert="horz" lIns="91440" tIns="45720" rIns="91440" bIns="45720" rtlCol="0" anchor="t">
            <a:normAutofit/>
          </a:bodyPr>
          <a:lstStyle/>
          <a:p>
            <a:r>
              <a:rPr lang="en-US" sz="5400" dirty="0"/>
              <a:t>Thank you </a:t>
            </a:r>
          </a:p>
        </p:txBody>
      </p:sp>
      <p:grpSp>
        <p:nvGrpSpPr>
          <p:cNvPr id="72" name="Group 57">
            <a:extLst>
              <a:ext uri="{FF2B5EF4-FFF2-40B4-BE49-F238E27FC236}">
                <a16:creationId xmlns:a16="http://schemas.microsoft.com/office/drawing/2014/main" id="{5D3D3051-D223-4825-BE7D-C711315EE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59" name="Group 58">
              <a:extLst>
                <a:ext uri="{FF2B5EF4-FFF2-40B4-BE49-F238E27FC236}">
                  <a16:creationId xmlns:a16="http://schemas.microsoft.com/office/drawing/2014/main" id="{520C5DCB-EAA5-4FFC-AA6E-08F8338DDD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61" name="Straight Connector 60">
                <a:extLst>
                  <a:ext uri="{FF2B5EF4-FFF2-40B4-BE49-F238E27FC236}">
                    <a16:creationId xmlns:a16="http://schemas.microsoft.com/office/drawing/2014/main" id="{C2C538F1-2196-4569-BA87-03877D5148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996DBDC-43C7-4705-94D0-B810DD6915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3" name="Oval 59">
              <a:extLst>
                <a:ext uri="{FF2B5EF4-FFF2-40B4-BE49-F238E27FC236}">
                  <a16:creationId xmlns:a16="http://schemas.microsoft.com/office/drawing/2014/main" id="{C9F89986-CE0E-45E8-A509-FA70F6E36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Freeform: Shape 63">
            <a:extLst>
              <a:ext uri="{FF2B5EF4-FFF2-40B4-BE49-F238E27FC236}">
                <a16:creationId xmlns:a16="http://schemas.microsoft.com/office/drawing/2014/main" id="{0847B228-7D3B-4853-8273-2B7CDAF9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691138">
            <a:off x="10900084" y="5261493"/>
            <a:ext cx="444795" cy="1868387"/>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2977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71"/>
                                        </p:tgtEl>
                                        <p:attrNameLst>
                                          <p:attrName>style.visibility</p:attrName>
                                        </p:attrNameLst>
                                      </p:cBhvr>
                                      <p:to>
                                        <p:strVal val="visible"/>
                                      </p:to>
                                    </p:set>
                                    <p:animEffect transition="in" filter="fade">
                                      <p:cBhvr>
                                        <p:cTn id="10" dur="7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209F2-F868-A947-B0E6-0B58E369D69E}"/>
              </a:ext>
            </a:extLst>
          </p:cNvPr>
          <p:cNvSpPr>
            <a:spLocks noGrp="1"/>
          </p:cNvSpPr>
          <p:nvPr>
            <p:ph type="title"/>
          </p:nvPr>
        </p:nvSpPr>
        <p:spPr>
          <a:xfrm>
            <a:off x="1219199" y="840987"/>
            <a:ext cx="9493249" cy="801202"/>
          </a:xfrm>
        </p:spPr>
        <p:txBody>
          <a:bodyPr/>
          <a:lstStyle/>
          <a:p>
            <a:r>
              <a:rPr lang="en-IN" dirty="0"/>
              <a:t>Introduction</a:t>
            </a:r>
          </a:p>
        </p:txBody>
      </p:sp>
      <p:sp>
        <p:nvSpPr>
          <p:cNvPr id="3" name="Content Placeholder 2">
            <a:extLst>
              <a:ext uri="{FF2B5EF4-FFF2-40B4-BE49-F238E27FC236}">
                <a16:creationId xmlns:a16="http://schemas.microsoft.com/office/drawing/2014/main" id="{9C11512F-999B-D5F0-463F-04BB3E087E8A}"/>
              </a:ext>
            </a:extLst>
          </p:cNvPr>
          <p:cNvSpPr>
            <a:spLocks noGrp="1"/>
          </p:cNvSpPr>
          <p:nvPr>
            <p:ph idx="1"/>
          </p:nvPr>
        </p:nvSpPr>
        <p:spPr>
          <a:xfrm>
            <a:off x="1219198" y="1956964"/>
            <a:ext cx="9493250" cy="4621118"/>
          </a:xfrm>
        </p:spPr>
        <p:txBody>
          <a:bodyPr>
            <a:noAutofit/>
          </a:bodyPr>
          <a:lstStyle/>
          <a:p>
            <a:pPr algn="just">
              <a:lnSpc>
                <a:spcPct val="100000"/>
              </a:lnSpc>
            </a:pPr>
            <a:r>
              <a:rPr lang="en-US" i="1" dirty="0"/>
              <a:t>ShopForHome is a popular Store in the market for shopping the home décor stuff. Due to Covid 19 all the offline shopping stopped. So, the store wants to move to the online platforms and wants their own web application.</a:t>
            </a:r>
          </a:p>
          <a:p>
            <a:pPr algn="just"/>
            <a:r>
              <a:rPr lang="en-US" dirty="0"/>
              <a:t>There are 2 users on the application: - </a:t>
            </a:r>
          </a:p>
          <a:p>
            <a:pPr marL="0" indent="0" algn="just">
              <a:buNone/>
            </a:pPr>
            <a:r>
              <a:rPr lang="en-US" dirty="0"/>
              <a:t>  1.User </a:t>
            </a:r>
          </a:p>
          <a:p>
            <a:pPr marL="0" indent="0" algn="just">
              <a:buNone/>
            </a:pPr>
            <a:r>
              <a:rPr lang="en-US" dirty="0"/>
              <a:t>  2.Admin</a:t>
            </a:r>
          </a:p>
          <a:p>
            <a:pPr algn="just"/>
            <a:r>
              <a:rPr lang="en-US" dirty="0"/>
              <a:t>It has mainly four categories of products :-</a:t>
            </a:r>
          </a:p>
          <a:p>
            <a:pPr marL="0" indent="0" algn="just">
              <a:buNone/>
            </a:pPr>
            <a:r>
              <a:rPr lang="en-US" dirty="0"/>
              <a:t>  a)Furniture</a:t>
            </a:r>
          </a:p>
          <a:p>
            <a:pPr marL="0" indent="0" algn="just">
              <a:buNone/>
            </a:pPr>
            <a:r>
              <a:rPr lang="en-US" dirty="0"/>
              <a:t>  b)Kitchen</a:t>
            </a:r>
          </a:p>
          <a:p>
            <a:pPr marL="0" indent="0" algn="just">
              <a:buNone/>
            </a:pPr>
            <a:r>
              <a:rPr lang="en-US" dirty="0"/>
              <a:t>  c)Paintings</a:t>
            </a:r>
          </a:p>
          <a:p>
            <a:pPr marL="0" indent="0" algn="just">
              <a:buNone/>
            </a:pPr>
            <a:r>
              <a:rPr lang="en-US" dirty="0"/>
              <a:t>  d)Showpieces</a:t>
            </a:r>
          </a:p>
        </p:txBody>
      </p:sp>
    </p:spTree>
    <p:extLst>
      <p:ext uri="{BB962C8B-B14F-4D97-AF65-F5344CB8AC3E}">
        <p14:creationId xmlns:p14="http://schemas.microsoft.com/office/powerpoint/2010/main" val="2693341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D9EBF-BC60-D934-98A6-520C90581F66}"/>
              </a:ext>
            </a:extLst>
          </p:cNvPr>
          <p:cNvSpPr>
            <a:spLocks noGrp="1"/>
          </p:cNvSpPr>
          <p:nvPr>
            <p:ph type="title"/>
          </p:nvPr>
        </p:nvSpPr>
        <p:spPr>
          <a:xfrm>
            <a:off x="1219200" y="747680"/>
            <a:ext cx="9493249" cy="1043797"/>
          </a:xfrm>
        </p:spPr>
        <p:txBody>
          <a:bodyPr/>
          <a:lstStyle/>
          <a:p>
            <a:r>
              <a:rPr lang="en-IN" dirty="0"/>
              <a:t>Features</a:t>
            </a:r>
          </a:p>
        </p:txBody>
      </p:sp>
      <p:sp>
        <p:nvSpPr>
          <p:cNvPr id="3" name="Content Placeholder 2">
            <a:extLst>
              <a:ext uri="{FF2B5EF4-FFF2-40B4-BE49-F238E27FC236}">
                <a16:creationId xmlns:a16="http://schemas.microsoft.com/office/drawing/2014/main" id="{04B474ED-9399-CF57-8EC7-3E4818E16C9A}"/>
              </a:ext>
            </a:extLst>
          </p:cNvPr>
          <p:cNvSpPr>
            <a:spLocks noGrp="1"/>
          </p:cNvSpPr>
          <p:nvPr>
            <p:ph idx="1"/>
          </p:nvPr>
        </p:nvSpPr>
        <p:spPr>
          <a:xfrm>
            <a:off x="1349375" y="2053967"/>
            <a:ext cx="9493250" cy="4804033"/>
          </a:xfrm>
        </p:spPr>
        <p:txBody>
          <a:bodyPr>
            <a:normAutofit fontScale="25000" lnSpcReduction="20000"/>
          </a:bodyPr>
          <a:lstStyle/>
          <a:p>
            <a:pPr marL="0" indent="0">
              <a:buNone/>
            </a:pPr>
            <a:r>
              <a:rPr lang="en-US" sz="7200" b="1" i="1" dirty="0">
                <a:highlight>
                  <a:srgbClr val="FFFF00"/>
                </a:highlight>
              </a:rPr>
              <a:t>User Stories – </a:t>
            </a:r>
          </a:p>
          <a:p>
            <a:pPr marL="342900" indent="-342900" algn="just">
              <a:buAutoNum type="arabicPeriod"/>
            </a:pPr>
            <a:r>
              <a:rPr lang="en-US" sz="6400" dirty="0"/>
              <a:t>As a user I should be able to login, Logout and Register into the application.</a:t>
            </a:r>
          </a:p>
          <a:p>
            <a:pPr marL="342900" indent="-342900" algn="just">
              <a:buAutoNum type="arabicPeriod"/>
            </a:pPr>
            <a:r>
              <a:rPr lang="en-US" sz="6400" dirty="0"/>
              <a:t>As a user I should be able to see the products in different categories. </a:t>
            </a:r>
          </a:p>
          <a:p>
            <a:pPr marL="342900" indent="-342900" algn="just">
              <a:buAutoNum type="arabicPeriod"/>
            </a:pPr>
            <a:r>
              <a:rPr lang="en-US" sz="6400" dirty="0"/>
              <a:t>As a user I should be able to sort the products. </a:t>
            </a:r>
          </a:p>
          <a:p>
            <a:pPr marL="342900" indent="-342900" algn="just">
              <a:buAutoNum type="arabicPeriod"/>
            </a:pPr>
            <a:r>
              <a:rPr lang="en-US" sz="6400" dirty="0"/>
              <a:t>As a user I should be able to add the products into the shopping cart.</a:t>
            </a:r>
          </a:p>
          <a:p>
            <a:pPr marL="342900" indent="-342900" algn="just">
              <a:buAutoNum type="arabicPeriod"/>
            </a:pPr>
            <a:r>
              <a:rPr lang="en-US" sz="6400" dirty="0"/>
              <a:t>As a user I should be able to increase or decrease the quantity added in the cart.</a:t>
            </a:r>
          </a:p>
          <a:p>
            <a:pPr marL="342900" indent="-342900" algn="just">
              <a:buAutoNum type="arabicPeriod"/>
            </a:pPr>
            <a:r>
              <a:rPr lang="en-US" sz="6400" dirty="0"/>
              <a:t>As a user I should be able to add “n” number of products in the cart.</a:t>
            </a:r>
          </a:p>
          <a:p>
            <a:pPr marL="342900" indent="-342900" algn="just">
              <a:buAutoNum type="arabicPeriod"/>
            </a:pPr>
            <a:r>
              <a:rPr lang="en-US" sz="6400" dirty="0"/>
              <a:t>As a user I should be able to get the Wishlist option where I can add those products which I want but don’t want to order now.</a:t>
            </a:r>
          </a:p>
          <a:p>
            <a:pPr marL="342900" indent="-342900" algn="just">
              <a:buAutoNum type="arabicPeriod"/>
            </a:pPr>
            <a:r>
              <a:rPr lang="en-US" sz="6400" dirty="0"/>
              <a:t>As a user I should get different discount coupons.</a:t>
            </a:r>
            <a:endParaRPr lang="en-IN" sz="6400" dirty="0"/>
          </a:p>
        </p:txBody>
      </p:sp>
    </p:spTree>
    <p:extLst>
      <p:ext uri="{BB962C8B-B14F-4D97-AF65-F5344CB8AC3E}">
        <p14:creationId xmlns:p14="http://schemas.microsoft.com/office/powerpoint/2010/main" val="1016253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35C8-63B2-4760-D1EB-DA18FF4151FB}"/>
              </a:ext>
            </a:extLst>
          </p:cNvPr>
          <p:cNvSpPr>
            <a:spLocks noGrp="1"/>
          </p:cNvSpPr>
          <p:nvPr>
            <p:ph type="title"/>
          </p:nvPr>
        </p:nvSpPr>
        <p:spPr/>
        <p:txBody>
          <a:bodyPr/>
          <a:lstStyle/>
          <a:p>
            <a:r>
              <a:rPr lang="en-IN" dirty="0"/>
              <a:t>Admin Stories –</a:t>
            </a:r>
          </a:p>
        </p:txBody>
      </p:sp>
      <p:sp>
        <p:nvSpPr>
          <p:cNvPr id="3" name="Content Placeholder 2">
            <a:extLst>
              <a:ext uri="{FF2B5EF4-FFF2-40B4-BE49-F238E27FC236}">
                <a16:creationId xmlns:a16="http://schemas.microsoft.com/office/drawing/2014/main" id="{1D87BB83-81D5-8A64-3549-38578880D3B2}"/>
              </a:ext>
            </a:extLst>
          </p:cNvPr>
          <p:cNvSpPr>
            <a:spLocks noGrp="1"/>
          </p:cNvSpPr>
          <p:nvPr>
            <p:ph idx="1"/>
          </p:nvPr>
        </p:nvSpPr>
        <p:spPr/>
        <p:txBody>
          <a:bodyPr>
            <a:noAutofit/>
          </a:bodyPr>
          <a:lstStyle/>
          <a:p>
            <a:pPr marL="0" indent="0" algn="just">
              <a:buNone/>
            </a:pPr>
            <a:r>
              <a:rPr lang="en-US" dirty="0"/>
              <a:t>1. As an Admin I should be able to login, Logout and Register into the application.</a:t>
            </a:r>
          </a:p>
          <a:p>
            <a:pPr marL="0" indent="0" algn="just">
              <a:buNone/>
            </a:pPr>
            <a:r>
              <a:rPr lang="en-US" dirty="0"/>
              <a:t>2. As an Admin I should be able to perform CRUD on Users. </a:t>
            </a:r>
          </a:p>
          <a:p>
            <a:pPr marL="0" indent="0" algn="just">
              <a:buNone/>
            </a:pPr>
            <a:r>
              <a:rPr lang="en-US" dirty="0"/>
              <a:t>3. As an Admin I should be able to Perform CRUD on the products. </a:t>
            </a:r>
          </a:p>
          <a:p>
            <a:pPr marL="0" indent="0" algn="just">
              <a:buNone/>
            </a:pPr>
            <a:r>
              <a:rPr lang="en-US" dirty="0"/>
              <a:t>4. As an Admin I should be able to get bulk upload option to upload a csv for products details </a:t>
            </a:r>
          </a:p>
          <a:p>
            <a:pPr marL="0" indent="0" algn="just">
              <a:buNone/>
            </a:pPr>
            <a:r>
              <a:rPr lang="en-US" dirty="0"/>
              <a:t>5. As an Admin I should be able to get the stocks.</a:t>
            </a:r>
          </a:p>
          <a:p>
            <a:pPr marL="0" indent="0" algn="just">
              <a:buNone/>
            </a:pPr>
            <a:r>
              <a:rPr lang="en-US" dirty="0"/>
              <a:t>6. As an Admin I should be able to mail if any stock is less than 10. </a:t>
            </a:r>
          </a:p>
          <a:p>
            <a:pPr marL="0" indent="0" algn="just">
              <a:buNone/>
            </a:pPr>
            <a:r>
              <a:rPr lang="en-US" dirty="0"/>
              <a:t>7. As an Admin I should be able to get the sales report of a specific duration. </a:t>
            </a:r>
          </a:p>
          <a:p>
            <a:pPr marL="0" indent="0" algn="just">
              <a:buNone/>
            </a:pPr>
            <a:r>
              <a:rPr lang="en-US" dirty="0"/>
              <a:t>8. As an Admin I should be able to set the discount coupons for the specific set of users</a:t>
            </a:r>
            <a:endParaRPr lang="en-IN" dirty="0"/>
          </a:p>
        </p:txBody>
      </p:sp>
    </p:spTree>
    <p:extLst>
      <p:ext uri="{BB962C8B-B14F-4D97-AF65-F5344CB8AC3E}">
        <p14:creationId xmlns:p14="http://schemas.microsoft.com/office/powerpoint/2010/main" val="1865924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8A3C7-ED5A-E774-C951-3D0B2312C4D1}"/>
              </a:ext>
            </a:extLst>
          </p:cNvPr>
          <p:cNvSpPr>
            <a:spLocks noGrp="1"/>
          </p:cNvSpPr>
          <p:nvPr>
            <p:ph type="title"/>
          </p:nvPr>
        </p:nvSpPr>
        <p:spPr>
          <a:xfrm>
            <a:off x="1219200" y="139961"/>
            <a:ext cx="9493249" cy="857184"/>
          </a:xfrm>
        </p:spPr>
        <p:txBody>
          <a:bodyPr/>
          <a:lstStyle/>
          <a:p>
            <a:r>
              <a:rPr lang="en-IN" dirty="0"/>
              <a:t>Technologies Used –</a:t>
            </a:r>
          </a:p>
        </p:txBody>
      </p:sp>
      <p:sp>
        <p:nvSpPr>
          <p:cNvPr id="3" name="Content Placeholder 2">
            <a:extLst>
              <a:ext uri="{FF2B5EF4-FFF2-40B4-BE49-F238E27FC236}">
                <a16:creationId xmlns:a16="http://schemas.microsoft.com/office/drawing/2014/main" id="{A93A1CB2-3B65-CD30-A7E7-90905DDA8946}"/>
              </a:ext>
            </a:extLst>
          </p:cNvPr>
          <p:cNvSpPr>
            <a:spLocks noGrp="1"/>
          </p:cNvSpPr>
          <p:nvPr>
            <p:ph idx="1"/>
          </p:nvPr>
        </p:nvSpPr>
        <p:spPr>
          <a:xfrm>
            <a:off x="1219200" y="1166326"/>
            <a:ext cx="9493250" cy="5551713"/>
          </a:xfrm>
        </p:spPr>
        <p:txBody>
          <a:bodyPr>
            <a:normAutofit fontScale="70000" lnSpcReduction="20000"/>
          </a:bodyPr>
          <a:lstStyle/>
          <a:p>
            <a:pPr marL="0" indent="0">
              <a:buNone/>
            </a:pPr>
            <a:r>
              <a:rPr lang="en-IN" sz="2300" b="1" i="1" dirty="0">
                <a:highlight>
                  <a:srgbClr val="FFFF00"/>
                </a:highlight>
              </a:rPr>
              <a:t>Frontend –</a:t>
            </a:r>
          </a:p>
          <a:p>
            <a:r>
              <a:rPr lang="en-IN" sz="2300" dirty="0"/>
              <a:t>AngularJS</a:t>
            </a:r>
          </a:p>
          <a:p>
            <a:r>
              <a:rPr lang="en-IN" sz="2300" dirty="0"/>
              <a:t>Material UI (Sweetaleat2, </a:t>
            </a:r>
            <a:r>
              <a:rPr lang="en-IN" sz="2300" dirty="0" err="1"/>
              <a:t>MatCard</a:t>
            </a:r>
            <a:r>
              <a:rPr lang="en-IN" sz="2300" dirty="0"/>
              <a:t>, </a:t>
            </a:r>
            <a:r>
              <a:rPr lang="en-IN" sz="2300" dirty="0" err="1"/>
              <a:t>MatTable</a:t>
            </a:r>
            <a:r>
              <a:rPr lang="en-IN" sz="2300" dirty="0"/>
              <a:t> etc.)</a:t>
            </a:r>
          </a:p>
          <a:p>
            <a:r>
              <a:rPr lang="en-IN" sz="2300" dirty="0"/>
              <a:t>HTML,CSS</a:t>
            </a:r>
          </a:p>
          <a:p>
            <a:r>
              <a:rPr lang="en-IN" sz="2300" dirty="0"/>
              <a:t>Bootstrap Grid</a:t>
            </a:r>
          </a:p>
          <a:p>
            <a:r>
              <a:rPr lang="en-IN" sz="2300" dirty="0"/>
              <a:t>Font Awesome Icons</a:t>
            </a:r>
          </a:p>
          <a:p>
            <a:pPr marL="0" indent="0">
              <a:buNone/>
            </a:pPr>
            <a:r>
              <a:rPr lang="en-IN" sz="2300" b="1" i="1" dirty="0">
                <a:highlight>
                  <a:srgbClr val="FFFF00"/>
                </a:highlight>
              </a:rPr>
              <a:t>Backend –</a:t>
            </a:r>
            <a:endParaRPr lang="en-IN" sz="2300" dirty="0"/>
          </a:p>
          <a:p>
            <a:r>
              <a:rPr lang="en-IN" sz="2300" dirty="0"/>
              <a:t>Java</a:t>
            </a:r>
          </a:p>
          <a:p>
            <a:r>
              <a:rPr lang="en-IN" sz="2300" dirty="0" err="1"/>
              <a:t>SpringBoot</a:t>
            </a:r>
            <a:endParaRPr lang="en-IN" sz="2300" dirty="0"/>
          </a:p>
          <a:p>
            <a:r>
              <a:rPr lang="en-IN" sz="2300" dirty="0"/>
              <a:t>Data JPA</a:t>
            </a:r>
          </a:p>
          <a:p>
            <a:r>
              <a:rPr lang="en-IN" sz="2300" dirty="0"/>
              <a:t>Microservices</a:t>
            </a:r>
          </a:p>
          <a:p>
            <a:pPr marL="0" indent="0">
              <a:buNone/>
            </a:pPr>
            <a:r>
              <a:rPr lang="en-IN" sz="2300" b="1" i="1" dirty="0">
                <a:highlight>
                  <a:srgbClr val="FFFF00"/>
                </a:highlight>
              </a:rPr>
              <a:t>Security –</a:t>
            </a:r>
          </a:p>
          <a:p>
            <a:r>
              <a:rPr lang="en-IN" sz="2300" dirty="0"/>
              <a:t>JWT Authentication</a:t>
            </a:r>
          </a:p>
          <a:p>
            <a:pPr marL="0" indent="0">
              <a:buNone/>
            </a:pPr>
            <a:r>
              <a:rPr lang="en-IN" sz="2300" b="1" i="1" dirty="0">
                <a:highlight>
                  <a:srgbClr val="FFFF00"/>
                </a:highlight>
              </a:rPr>
              <a:t>Database –</a:t>
            </a:r>
          </a:p>
          <a:p>
            <a:r>
              <a:rPr lang="en-IN" sz="2300" dirty="0" err="1"/>
              <a:t>Mysql</a:t>
            </a:r>
            <a:endParaRPr lang="en-IN" sz="2300" dirty="0"/>
          </a:p>
          <a:p>
            <a:pPr marL="0" indent="0">
              <a:buNone/>
            </a:pPr>
            <a:endParaRPr lang="en-IN" dirty="0"/>
          </a:p>
          <a:p>
            <a:pPr marL="0" indent="0">
              <a:buNone/>
            </a:pPr>
            <a:endParaRPr lang="en-IN" dirty="0"/>
          </a:p>
          <a:p>
            <a:endParaRPr lang="en-IN" dirty="0"/>
          </a:p>
          <a:p>
            <a:endParaRPr lang="en-IN" dirty="0"/>
          </a:p>
          <a:p>
            <a:endParaRPr lang="en-IN" dirty="0"/>
          </a:p>
        </p:txBody>
      </p:sp>
    </p:spTree>
    <p:extLst>
      <p:ext uri="{BB962C8B-B14F-4D97-AF65-F5344CB8AC3E}">
        <p14:creationId xmlns:p14="http://schemas.microsoft.com/office/powerpoint/2010/main" val="1402107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6443E-8AF3-20D7-F34A-D98779A646CD}"/>
              </a:ext>
            </a:extLst>
          </p:cNvPr>
          <p:cNvSpPr>
            <a:spLocks noGrp="1"/>
          </p:cNvSpPr>
          <p:nvPr>
            <p:ph type="title"/>
          </p:nvPr>
        </p:nvSpPr>
        <p:spPr>
          <a:xfrm>
            <a:off x="1219200" y="212725"/>
            <a:ext cx="9493249" cy="1216025"/>
          </a:xfrm>
        </p:spPr>
        <p:txBody>
          <a:bodyPr>
            <a:normAutofit fontScale="90000"/>
          </a:bodyPr>
          <a:lstStyle/>
          <a:p>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r>
              <a:rPr lang="en-IN" dirty="0"/>
              <a:t>ER Diagram</a:t>
            </a:r>
            <a:r>
              <a:rPr lang="en-IN" b="1" dirty="0"/>
              <a:t> </a:t>
            </a:r>
            <a:r>
              <a:rPr lang="en-IN" b="1" i="1" dirty="0">
                <a:highlight>
                  <a:srgbClr val="FFFF00"/>
                </a:highlight>
              </a:rPr>
              <a:t>–</a:t>
            </a:r>
            <a:br>
              <a:rPr lang="en-IN" b="1" i="1" dirty="0">
                <a:highlight>
                  <a:srgbClr val="FFFF00"/>
                </a:highlight>
              </a:rPr>
            </a:br>
            <a:endParaRPr lang="en-IN" dirty="0"/>
          </a:p>
        </p:txBody>
      </p:sp>
      <p:pic>
        <p:nvPicPr>
          <p:cNvPr id="5" name="Content Placeholder 4" descr="Diagram&#10;&#10;Description automatically generated with low confidence">
            <a:extLst>
              <a:ext uri="{FF2B5EF4-FFF2-40B4-BE49-F238E27FC236}">
                <a16:creationId xmlns:a16="http://schemas.microsoft.com/office/drawing/2014/main" id="{AD8D9CAA-502F-7281-8679-0C41ED3DF6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238250"/>
            <a:ext cx="10353675" cy="5407025"/>
          </a:xfrm>
        </p:spPr>
      </p:pic>
    </p:spTree>
    <p:extLst>
      <p:ext uri="{BB962C8B-B14F-4D97-AF65-F5344CB8AC3E}">
        <p14:creationId xmlns:p14="http://schemas.microsoft.com/office/powerpoint/2010/main" val="3807225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1" name="Group 10">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3" name="Straight Connector 12">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Oval 11">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6" name="Rectangle 15">
            <a:extLst>
              <a:ext uri="{FF2B5EF4-FFF2-40B4-BE49-F238E27FC236}">
                <a16:creationId xmlns:a16="http://schemas.microsoft.com/office/drawing/2014/main" id="{6BA10EFB-A0C8-4F9F-AB14-5BDF29BF8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9E83A5-FBAA-DE89-5AEF-E00712A3C946}"/>
              </a:ext>
            </a:extLst>
          </p:cNvPr>
          <p:cNvSpPr>
            <a:spLocks noGrp="1"/>
          </p:cNvSpPr>
          <p:nvPr>
            <p:ph type="title"/>
          </p:nvPr>
        </p:nvSpPr>
        <p:spPr>
          <a:xfrm>
            <a:off x="1219200" y="1132677"/>
            <a:ext cx="4547691" cy="3579024"/>
          </a:xfrm>
        </p:spPr>
        <p:txBody>
          <a:bodyPr vert="horz" lIns="91440" tIns="45720" rIns="91440" bIns="45720" rtlCol="0" anchor="t">
            <a:normAutofit/>
          </a:bodyPr>
          <a:lstStyle/>
          <a:p>
            <a:r>
              <a:rPr lang="en-US" sz="5400"/>
              <a:t>Use Case Diagram – </a:t>
            </a:r>
          </a:p>
        </p:txBody>
      </p:sp>
      <p:pic>
        <p:nvPicPr>
          <p:cNvPr id="5" name="Content Placeholder 4" descr="Diagram&#10;&#10;Description automatically generated">
            <a:extLst>
              <a:ext uri="{FF2B5EF4-FFF2-40B4-BE49-F238E27FC236}">
                <a16:creationId xmlns:a16="http://schemas.microsoft.com/office/drawing/2014/main" id="{6DEFA6EB-95D6-DACB-BFB6-78CBA2AA18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6891" y="352430"/>
            <a:ext cx="5210173" cy="6220311"/>
          </a:xfrm>
          <a:prstGeom prst="rect">
            <a:avLst/>
          </a:prstGeom>
        </p:spPr>
      </p:pic>
      <p:grpSp>
        <p:nvGrpSpPr>
          <p:cNvPr id="18" name="Group 17">
            <a:extLst>
              <a:ext uri="{FF2B5EF4-FFF2-40B4-BE49-F238E27FC236}">
                <a16:creationId xmlns:a16="http://schemas.microsoft.com/office/drawing/2014/main" id="{74135E37-A761-481E-9A4F-0BE65EDC4D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9" name="Group 18">
              <a:extLst>
                <a:ext uri="{FF2B5EF4-FFF2-40B4-BE49-F238E27FC236}">
                  <a16:creationId xmlns:a16="http://schemas.microsoft.com/office/drawing/2014/main" id="{BE4B76E0-C306-4FD0-B2AC-668FA36E5B3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1" name="Straight Connector 20">
                <a:extLst>
                  <a:ext uri="{FF2B5EF4-FFF2-40B4-BE49-F238E27FC236}">
                    <a16:creationId xmlns:a16="http://schemas.microsoft.com/office/drawing/2014/main" id="{E9F88490-F996-4801-8331-09F20E2E5C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F57B529-A7FC-43A6-AC18-C4DE05357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D76CA3AA-8F67-44E8-AB53-70B6947C5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1031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E0B7D-BF93-74D5-1ED9-85BAC47B7A57}"/>
              </a:ext>
            </a:extLst>
          </p:cNvPr>
          <p:cNvSpPr>
            <a:spLocks noGrp="1"/>
          </p:cNvSpPr>
          <p:nvPr>
            <p:ph type="title"/>
          </p:nvPr>
        </p:nvSpPr>
        <p:spPr>
          <a:xfrm>
            <a:off x="1219200" y="365125"/>
            <a:ext cx="9493249" cy="320675"/>
          </a:xfrm>
        </p:spPr>
        <p:txBody>
          <a:bodyPr>
            <a:normAutofit fontScale="90000"/>
          </a:bodyPr>
          <a:lstStyle/>
          <a:p>
            <a:r>
              <a:rPr lang="en-IN" dirty="0"/>
              <a:t>Screenshots of Project -</a:t>
            </a:r>
          </a:p>
        </p:txBody>
      </p:sp>
      <p:pic>
        <p:nvPicPr>
          <p:cNvPr id="7" name="Picture 6" descr="Graphical user interface&#10;&#10;Description automatically generated">
            <a:extLst>
              <a:ext uri="{FF2B5EF4-FFF2-40B4-BE49-F238E27FC236}">
                <a16:creationId xmlns:a16="http://schemas.microsoft.com/office/drawing/2014/main" id="{498E0DB9-A585-3D42-CF34-B8EB1F952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152" y="904874"/>
            <a:ext cx="4783881" cy="5838825"/>
          </a:xfrm>
          <a:prstGeom prst="rect">
            <a:avLst/>
          </a:prstGeom>
        </p:spPr>
      </p:pic>
      <p:pic>
        <p:nvPicPr>
          <p:cNvPr id="11" name="Content Placeholder 10" descr="Graphical user interface, website&#10;&#10;Description automatically generated">
            <a:extLst>
              <a:ext uri="{FF2B5EF4-FFF2-40B4-BE49-F238E27FC236}">
                <a16:creationId xmlns:a16="http://schemas.microsoft.com/office/drawing/2014/main" id="{C9F376D0-6B2F-57FC-9ABD-E8F3D430C2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904875"/>
            <a:ext cx="4438649" cy="5838824"/>
          </a:xfrm>
        </p:spPr>
      </p:pic>
    </p:spTree>
    <p:extLst>
      <p:ext uri="{BB962C8B-B14F-4D97-AF65-F5344CB8AC3E}">
        <p14:creationId xmlns:p14="http://schemas.microsoft.com/office/powerpoint/2010/main" val="3421016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6" name="Group 11">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3" name="Group 12">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5" name="Straight Connector 14">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13">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38" name="Rectangle 17">
            <a:extLst>
              <a:ext uri="{FF2B5EF4-FFF2-40B4-BE49-F238E27FC236}">
                <a16:creationId xmlns:a16="http://schemas.microsoft.com/office/drawing/2014/main" id="{F341B9C2-0FBF-4B4B-A902-1AFFD384E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FCDE96-C232-66E3-1BE5-55194CF43CEB}"/>
              </a:ext>
            </a:extLst>
          </p:cNvPr>
          <p:cNvSpPr>
            <a:spLocks noGrp="1"/>
          </p:cNvSpPr>
          <p:nvPr>
            <p:ph type="title"/>
          </p:nvPr>
        </p:nvSpPr>
        <p:spPr>
          <a:xfrm>
            <a:off x="1659894" y="5711849"/>
            <a:ext cx="9846306" cy="45719"/>
          </a:xfrm>
        </p:spPr>
        <p:txBody>
          <a:bodyPr vert="horz" lIns="91440" tIns="45720" rIns="91440" bIns="45720" rtlCol="0" anchor="b">
            <a:normAutofit fontScale="90000"/>
          </a:bodyPr>
          <a:lstStyle/>
          <a:p>
            <a:pPr algn="r"/>
            <a:endParaRPr lang="en-US" sz="5400" dirty="0"/>
          </a:p>
        </p:txBody>
      </p:sp>
      <p:grpSp>
        <p:nvGrpSpPr>
          <p:cNvPr id="39" name="Group 19">
            <a:extLst>
              <a:ext uri="{FF2B5EF4-FFF2-40B4-BE49-F238E27FC236}">
                <a16:creationId xmlns:a16="http://schemas.microsoft.com/office/drawing/2014/main" id="{148C62AE-4335-48B4-936F-B2E13421D6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1" name="Group 20">
              <a:extLst>
                <a:ext uri="{FF2B5EF4-FFF2-40B4-BE49-F238E27FC236}">
                  <a16:creationId xmlns:a16="http://schemas.microsoft.com/office/drawing/2014/main" id="{ACC2589D-7B3B-4D4C-B2B8-CACDB922842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3" name="Straight Connector 22">
                <a:extLst>
                  <a:ext uri="{FF2B5EF4-FFF2-40B4-BE49-F238E27FC236}">
                    <a16:creationId xmlns:a16="http://schemas.microsoft.com/office/drawing/2014/main" id="{7F6A6C86-32D6-4F90-8B6E-1BB32248C8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23">
                <a:extLst>
                  <a:ext uri="{FF2B5EF4-FFF2-40B4-BE49-F238E27FC236}">
                    <a16:creationId xmlns:a16="http://schemas.microsoft.com/office/drawing/2014/main" id="{C9D77B3C-D4B6-4916-9D5B-AE2F0AAD68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Oval 21">
              <a:extLst>
                <a:ext uri="{FF2B5EF4-FFF2-40B4-BE49-F238E27FC236}">
                  <a16:creationId xmlns:a16="http://schemas.microsoft.com/office/drawing/2014/main" id="{04E4D58F-10CF-48E1-9D0C-6BB0822DF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Content Placeholder 10" descr="Graphical user interface, website&#10;&#10;Description automatically generated">
            <a:extLst>
              <a:ext uri="{FF2B5EF4-FFF2-40B4-BE49-F238E27FC236}">
                <a16:creationId xmlns:a16="http://schemas.microsoft.com/office/drawing/2014/main" id="{F71EE467-A22B-0ACC-F976-A58EA59E09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927" y="363553"/>
            <a:ext cx="5742516" cy="6221942"/>
          </a:xfrm>
        </p:spPr>
      </p:pic>
      <p:pic>
        <p:nvPicPr>
          <p:cNvPr id="19" name="Picture 18" descr="Graphical user interface&#10;&#10;Description automatically generated">
            <a:extLst>
              <a:ext uri="{FF2B5EF4-FFF2-40B4-BE49-F238E27FC236}">
                <a16:creationId xmlns:a16="http://schemas.microsoft.com/office/drawing/2014/main" id="{8D41C11A-AA0F-68AB-6808-42CE294B3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8693" y="363552"/>
            <a:ext cx="5348534" cy="6209189"/>
          </a:xfrm>
          <a:prstGeom prst="rect">
            <a:avLst/>
          </a:prstGeom>
        </p:spPr>
      </p:pic>
    </p:spTree>
    <p:extLst>
      <p:ext uri="{BB962C8B-B14F-4D97-AF65-F5344CB8AC3E}">
        <p14:creationId xmlns:p14="http://schemas.microsoft.com/office/powerpoint/2010/main" val="2396580036"/>
      </p:ext>
    </p:extLst>
  </p:cSld>
  <p:clrMapOvr>
    <a:masterClrMapping/>
  </p:clrMapOvr>
</p:sld>
</file>

<file path=ppt/theme/theme1.xml><?xml version="1.0" encoding="utf-8"?>
<a:theme xmlns:a="http://schemas.openxmlformats.org/drawingml/2006/main" name="StreetscapeVTI">
  <a:themeElements>
    <a:clrScheme name="Streetscape2">
      <a:dk1>
        <a:sysClr val="windowText" lastClr="000000"/>
      </a:dk1>
      <a:lt1>
        <a:srgbClr val="FFFFFF"/>
      </a:lt1>
      <a:dk2>
        <a:srgbClr val="191919"/>
      </a:dk2>
      <a:lt2>
        <a:srgbClr val="F3F2EE"/>
      </a:lt2>
      <a:accent1>
        <a:srgbClr val="448885"/>
      </a:accent1>
      <a:accent2>
        <a:srgbClr val="627C58"/>
      </a:accent2>
      <a:accent3>
        <a:srgbClr val="848358"/>
      </a:accent3>
      <a:accent4>
        <a:srgbClr val="547096"/>
      </a:accent4>
      <a:accent5>
        <a:srgbClr val="646464"/>
      </a:accent5>
      <a:accent6>
        <a:srgbClr val="A8A8A8"/>
      </a:accent6>
      <a:hlink>
        <a:srgbClr val="0563C1"/>
      </a:hlink>
      <a:folHlink>
        <a:srgbClr val="954F72"/>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docProps/app.xml><?xml version="1.0" encoding="utf-8"?>
<Properties xmlns="http://schemas.openxmlformats.org/officeDocument/2006/extended-properties" xmlns:vt="http://schemas.openxmlformats.org/officeDocument/2006/docPropsVTypes">
  <TotalTime>1326</TotalTime>
  <Words>476</Words>
  <Application>Microsoft Office PowerPoint</Application>
  <PresentationFormat>Widescreen</PresentationFormat>
  <Paragraphs>63</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Consolas</vt:lpstr>
      <vt:lpstr>Franklin Gothic Heavy</vt:lpstr>
      <vt:lpstr>StreetscapeVTI</vt:lpstr>
      <vt:lpstr>      Group-4       Capstone Project         ShopForHome   </vt:lpstr>
      <vt:lpstr>Introduction</vt:lpstr>
      <vt:lpstr>Features</vt:lpstr>
      <vt:lpstr>Admin Stories –</vt:lpstr>
      <vt:lpstr>Technologies Used –</vt:lpstr>
      <vt:lpstr>           ER Diagram – </vt:lpstr>
      <vt:lpstr>Use Case Diagram – </vt:lpstr>
      <vt:lpstr>Screenshots of Project -</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Group-4       Capstone Project         ShopForHome</dc:title>
  <dc:creator>Rajat kumar</dc:creator>
  <cp:lastModifiedBy>Rajat kumar</cp:lastModifiedBy>
  <cp:revision>4</cp:revision>
  <dcterms:created xsi:type="dcterms:W3CDTF">2022-07-26T14:16:17Z</dcterms:created>
  <dcterms:modified xsi:type="dcterms:W3CDTF">2022-07-27T12:48:52Z</dcterms:modified>
</cp:coreProperties>
</file>